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2"/>
  </p:notesMasterIdLst>
  <p:sldIdLst>
    <p:sldId id="256" r:id="rId4"/>
    <p:sldId id="260" r:id="rId5"/>
    <p:sldId id="341" r:id="rId6"/>
    <p:sldId id="257" r:id="rId7"/>
    <p:sldId id="262" r:id="rId8"/>
    <p:sldId id="379" r:id="rId9"/>
    <p:sldId id="368" r:id="rId10"/>
    <p:sldId id="377" r:id="rId11"/>
    <p:sldId id="284" r:id="rId12"/>
    <p:sldId id="323" r:id="rId13"/>
    <p:sldId id="268" r:id="rId14"/>
    <p:sldId id="380" r:id="rId15"/>
    <p:sldId id="381" r:id="rId16"/>
    <p:sldId id="382" r:id="rId17"/>
    <p:sldId id="378" r:id="rId18"/>
    <p:sldId id="375" r:id="rId19"/>
    <p:sldId id="308" r:id="rId20"/>
    <p:sldId id="384" r:id="rId21"/>
    <p:sldId id="388" r:id="rId22"/>
    <p:sldId id="283" r:id="rId23"/>
    <p:sldId id="289" r:id="rId24"/>
    <p:sldId id="319" r:id="rId25"/>
    <p:sldId id="389" r:id="rId26"/>
    <p:sldId id="390" r:id="rId27"/>
    <p:sldId id="272" r:id="rId28"/>
    <p:sldId id="314" r:id="rId29"/>
    <p:sldId id="329" r:id="rId30"/>
    <p:sldId id="3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5223"/>
    <a:srgbClr val="EFAD54"/>
    <a:srgbClr val="8F1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725" autoAdjust="0"/>
  </p:normalViewPr>
  <p:slideViewPr>
    <p:cSldViewPr snapToGrid="0" showGuides="1">
      <p:cViewPr varScale="1">
        <p:scale>
          <a:sx n="69" d="100"/>
          <a:sy n="69" d="100"/>
        </p:scale>
        <p:origin x="892" y="5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2231D-64F3-4271-A1DF-D05020C076F3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36C2E-575F-4ADB-AC66-4D7FDDF283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16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36C2E-575F-4ADB-AC66-4D7FDDF283F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45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36C2E-575F-4ADB-AC66-4D7FDDF283F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09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61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77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173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8986" y="340046"/>
            <a:ext cx="875774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7" y="3960948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79976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888E08B-FE50-4AA0-BF7F-50D3BE4DE32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725DE1D-A9D6-4B81-A609-286A0D627A4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0B75CF-6CA1-458E-A3D7-E864812E75D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68039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A18C9B-0950-40B6-837A-7B8359FFF418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B6AE5291-EEE6-473F-8A81-393200D11C79}"/>
              </a:ext>
            </a:extLst>
          </p:cNvPr>
          <p:cNvCxnSpPr>
            <a:cxnSpLocks/>
          </p:cNvCxnSpPr>
          <p:nvPr userDrawn="1"/>
        </p:nvCxnSpPr>
        <p:spPr>
          <a:xfrm>
            <a:off x="719392" y="4561695"/>
            <a:ext cx="107532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275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35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8" y="1162879"/>
            <a:ext cx="6957391" cy="45322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2623727" y="387763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10052759" y="93552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60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842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20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097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07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383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AF8F5C0-FE3B-4322-834B-ADAF915154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59941" y="350046"/>
            <a:ext cx="4472711" cy="4472711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6B664DE-605A-4D0E-B2C7-0612FB1241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5205" y="1531617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2A65B3A-02FE-4279-B8F1-0E86FB60BA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92569" y="3526797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8044A80-8C78-4E5F-9DD6-8F16BD1AC64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00227" y="4000500"/>
            <a:ext cx="2346448" cy="234644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91299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8" r:id="rId20"/>
    <p:sldLayoutId id="2147483699" r:id="rId21"/>
    <p:sldLayoutId id="2147483700" r:id="rId22"/>
    <p:sldLayoutId id="214748370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91" r:id="rId3"/>
    <p:sldLayoutId id="2147483692" r:id="rId4"/>
    <p:sldLayoutId id="2147483696" r:id="rId5"/>
    <p:sldLayoutId id="214748369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fif"/><Relationship Id="rId4" Type="http://schemas.openxmlformats.org/officeDocument/2006/relationships/image" Target="../media/image29.jf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00258" y="5336335"/>
            <a:ext cx="3072341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« Master Chef Info » </a:t>
            </a:r>
            <a:br>
              <a:rPr lang="en-US" altLang="ko-KR"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endParaRPr lang="en-US" altLang="ko-KR" sz="2133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903979" y="3813043"/>
            <a:ext cx="6480043" cy="20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PROJET PROGRAMMATION SYSTÈME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F1D34-5F0F-0443-905C-D2BC0C82F6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173" y="111984"/>
            <a:ext cx="3650827" cy="92139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E70D-9227-C6C8-D45F-B084EB0DCDE0}"/>
              </a:ext>
            </a:extLst>
          </p:cNvPr>
          <p:cNvSpPr txBox="1"/>
          <p:nvPr/>
        </p:nvSpPr>
        <p:spPr>
          <a:xfrm>
            <a:off x="-48683" y="5996225"/>
            <a:ext cx="36884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ndara-Bold"/>
              </a:rPr>
              <a:t>Sous la Supervision de :</a:t>
            </a:r>
            <a:r>
              <a:rPr lang="fr-FR" sz="2400" dirty="0">
                <a:solidFill>
                  <a:schemeClr val="bg1"/>
                </a:solidFill>
                <a:latin typeface="Candara" panose="020E0502030303020204" pitchFamily="34" charset="0"/>
              </a:rPr>
              <a:t/>
            </a:r>
            <a:br>
              <a:rPr lang="fr-FR" sz="24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fr-FR" sz="2400" dirty="0">
                <a:solidFill>
                  <a:schemeClr val="bg1"/>
                </a:solidFill>
                <a:latin typeface="Candara" panose="020E0502030303020204" pitchFamily="34" charset="0"/>
              </a:rPr>
              <a:t>Mr OJONG HUMPREY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endParaRPr lang="fr-FR" sz="2400" dirty="0"/>
          </a:p>
        </p:txBody>
      </p:sp>
      <p:sp>
        <p:nvSpPr>
          <p:cNvPr id="3" name="ZoneTexte 1">
            <a:extLst>
              <a:ext uri="{FF2B5EF4-FFF2-40B4-BE49-F238E27FC236}">
                <a16:creationId xmlns:a16="http://schemas.microsoft.com/office/drawing/2014/main" id="{A5DA941F-753D-4E37-63B0-D037AFEBECDF}"/>
              </a:ext>
            </a:extLst>
          </p:cNvPr>
          <p:cNvSpPr txBox="1"/>
          <p:nvPr/>
        </p:nvSpPr>
        <p:spPr>
          <a:xfrm>
            <a:off x="11698700" y="6289147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B94D02B-345C-41B0-B407-D58218E5F9FA}"/>
              </a:ext>
            </a:extLst>
          </p:cNvPr>
          <p:cNvGrpSpPr/>
          <p:nvPr/>
        </p:nvGrpSpPr>
        <p:grpSpPr>
          <a:xfrm flipH="1">
            <a:off x="348624" y="1898482"/>
            <a:ext cx="5071100" cy="4959518"/>
            <a:chOff x="7602888" y="3079795"/>
            <a:chExt cx="3520981" cy="34435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938BF4-E0CC-49D9-80B1-4408A41FBB1A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375F3B-4DA3-4A85-9421-5C9132178FE8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5D7D24-249F-4096-9D34-2076C7639E7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67349B-FC71-4BC9-89EC-43655684ED50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1BC76A5-7C30-434F-91B8-262B68466C99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FF903B-25D9-4B7F-A8FB-77825530A510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3DEC45-8FE5-6E91-FB1E-49190484871B}"/>
              </a:ext>
            </a:extLst>
          </p:cNvPr>
          <p:cNvSpPr txBox="1"/>
          <p:nvPr/>
        </p:nvSpPr>
        <p:spPr>
          <a:xfrm>
            <a:off x="2776279" y="674830"/>
            <a:ext cx="56940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ko-KR" sz="5400" dirty="0">
                <a:solidFill>
                  <a:prstClr val="white"/>
                </a:solidFill>
                <a:effectLst/>
                <a:latin typeface="Bahnschrift" panose="020B0502040204020203" pitchFamily="34" charset="0"/>
              </a:rPr>
              <a:t>ANALYSE ET PLANNIFICATION</a:t>
            </a:r>
          </a:p>
          <a:p>
            <a:pPr algn="r" defTabSz="1219170" latinLnBrk="1">
              <a:defRPr/>
            </a:pPr>
            <a:endParaRPr lang="ko-KR" altLang="en-US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EE26288-598C-EFC1-B311-6F85568543A1}"/>
              </a:ext>
            </a:extLst>
          </p:cNvPr>
          <p:cNvSpPr txBox="1"/>
          <p:nvPr/>
        </p:nvSpPr>
        <p:spPr>
          <a:xfrm>
            <a:off x="3297776" y="2961776"/>
            <a:ext cx="50976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-Critique de </a:t>
            </a:r>
            <a:r>
              <a:rPr lang="fr-FR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l’existant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-Planning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-Durée du Projet</a:t>
            </a:r>
          </a:p>
          <a:p>
            <a:pPr defTabSz="1219170" latinLnBrk="1">
              <a:defRPr/>
            </a:pPr>
            <a:endParaRPr lang="en-US" sz="2000" spc="3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219170" latinLnBrk="1">
              <a:defRPr/>
            </a:pPr>
            <a:endParaRPr lang="en-US" sz="2000" spc="3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ZoneTexte 1">
            <a:extLst>
              <a:ext uri="{FF2B5EF4-FFF2-40B4-BE49-F238E27FC236}">
                <a16:creationId xmlns:a16="http://schemas.microsoft.com/office/drawing/2014/main" id="{ACB3DD9C-9F7D-F002-126B-5EE8323D17E5}"/>
              </a:ext>
            </a:extLst>
          </p:cNvPr>
          <p:cNvSpPr txBox="1"/>
          <p:nvPr/>
        </p:nvSpPr>
        <p:spPr>
          <a:xfrm>
            <a:off x="11698700" y="6289147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>
            <a:extLst>
              <a:ext uri="{FF2B5EF4-FFF2-40B4-BE49-F238E27FC236}">
                <a16:creationId xmlns:a16="http://schemas.microsoft.com/office/drawing/2014/main" id="{19BC766F-CAF0-4316-AAC2-B19500939E20}"/>
              </a:ext>
            </a:extLst>
          </p:cNvPr>
          <p:cNvGrpSpPr/>
          <p:nvPr/>
        </p:nvGrpSpPr>
        <p:grpSpPr>
          <a:xfrm rot="19999134">
            <a:off x="2427008" y="1304793"/>
            <a:ext cx="4271329" cy="2361057"/>
            <a:chOff x="1548974" y="3079480"/>
            <a:chExt cx="2704457" cy="1559403"/>
          </a:xfrm>
          <a:solidFill>
            <a:srgbClr val="EFAD54"/>
          </a:solidFill>
        </p:grpSpPr>
        <p:sp>
          <p:nvSpPr>
            <p:cNvPr id="27" name="Donut 1">
              <a:extLst>
                <a:ext uri="{FF2B5EF4-FFF2-40B4-BE49-F238E27FC236}">
                  <a16:creationId xmlns:a16="http://schemas.microsoft.com/office/drawing/2014/main" id="{B93A1C99-6AF2-4BC0-BEF6-80D476DFEE32}"/>
                </a:ext>
              </a:extLst>
            </p:cNvPr>
            <p:cNvSpPr/>
            <p:nvPr/>
          </p:nvSpPr>
          <p:spPr>
            <a:xfrm>
              <a:off x="1548974" y="3091751"/>
              <a:ext cx="1440226" cy="1512168"/>
            </a:xfrm>
            <a:custGeom>
              <a:avLst/>
              <a:gdLst/>
              <a:ahLst/>
              <a:cxnLst/>
              <a:rect l="l" t="t" r="r" b="b"/>
              <a:pathLst>
                <a:path w="1440226" h="1512168">
                  <a:moveTo>
                    <a:pt x="756084" y="0"/>
                  </a:moveTo>
                  <a:cubicBezTo>
                    <a:pt x="809434" y="0"/>
                    <a:pt x="861493" y="5526"/>
                    <a:pt x="911655" y="16352"/>
                  </a:cubicBezTo>
                  <a:lnTo>
                    <a:pt x="861023" y="77719"/>
                  </a:lnTo>
                  <a:cubicBezTo>
                    <a:pt x="827076" y="69873"/>
                    <a:pt x="791899" y="67140"/>
                    <a:pt x="756084" y="67140"/>
                  </a:cubicBezTo>
                  <a:cubicBezTo>
                    <a:pt x="375591" y="67140"/>
                    <a:pt x="67140" y="375591"/>
                    <a:pt x="67140" y="756084"/>
                  </a:cubicBezTo>
                  <a:cubicBezTo>
                    <a:pt x="67140" y="1136577"/>
                    <a:pt x="375591" y="1445028"/>
                    <a:pt x="756084" y="1445028"/>
                  </a:cubicBezTo>
                  <a:cubicBezTo>
                    <a:pt x="1018779" y="1445028"/>
                    <a:pt x="1247134" y="1298001"/>
                    <a:pt x="1360509" y="1080221"/>
                  </a:cubicBezTo>
                  <a:lnTo>
                    <a:pt x="1366851" y="1080860"/>
                  </a:lnTo>
                  <a:cubicBezTo>
                    <a:pt x="1391796" y="1080860"/>
                    <a:pt x="1416402" y="1079411"/>
                    <a:pt x="1440226" y="1073463"/>
                  </a:cubicBezTo>
                  <a:cubicBezTo>
                    <a:pt x="1321974" y="1332897"/>
                    <a:pt x="1059965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Donut 18">
              <a:extLst>
                <a:ext uri="{FF2B5EF4-FFF2-40B4-BE49-F238E27FC236}">
                  <a16:creationId xmlns:a16="http://schemas.microsoft.com/office/drawing/2014/main" id="{561C289E-4299-4A61-BC16-FB1EB4259A46}"/>
                </a:ext>
              </a:extLst>
            </p:cNvPr>
            <p:cNvSpPr/>
            <p:nvPr/>
          </p:nvSpPr>
          <p:spPr>
            <a:xfrm rot="1800000">
              <a:off x="3495099" y="3800267"/>
              <a:ext cx="758332" cy="828258"/>
            </a:xfrm>
            <a:custGeom>
              <a:avLst/>
              <a:gdLst/>
              <a:ahLst/>
              <a:cxnLst/>
              <a:rect l="l" t="t" r="r" b="b"/>
              <a:pathLst>
                <a:path w="758332" h="828258">
                  <a:moveTo>
                    <a:pt x="344203" y="0"/>
                  </a:moveTo>
                  <a:cubicBezTo>
                    <a:pt x="572920" y="0"/>
                    <a:pt x="758332" y="185412"/>
                    <a:pt x="758332" y="414129"/>
                  </a:cubicBezTo>
                  <a:cubicBezTo>
                    <a:pt x="758332" y="642846"/>
                    <a:pt x="572920" y="828258"/>
                    <a:pt x="344203" y="828258"/>
                  </a:cubicBezTo>
                  <a:cubicBezTo>
                    <a:pt x="200656" y="828258"/>
                    <a:pt x="74167" y="755223"/>
                    <a:pt x="0" y="644197"/>
                  </a:cubicBezTo>
                  <a:cubicBezTo>
                    <a:pt x="21879" y="639824"/>
                    <a:pt x="42700" y="632423"/>
                    <a:pt x="61898" y="622029"/>
                  </a:cubicBezTo>
                  <a:cubicBezTo>
                    <a:pt x="125053" y="709489"/>
                    <a:pt x="228052" y="765799"/>
                    <a:pt x="344203" y="765799"/>
                  </a:cubicBezTo>
                  <a:cubicBezTo>
                    <a:pt x="538425" y="765799"/>
                    <a:pt x="695873" y="608351"/>
                    <a:pt x="695873" y="414129"/>
                  </a:cubicBezTo>
                  <a:cubicBezTo>
                    <a:pt x="695873" y="219907"/>
                    <a:pt x="538425" y="62459"/>
                    <a:pt x="344203" y="62459"/>
                  </a:cubicBezTo>
                  <a:cubicBezTo>
                    <a:pt x="268837" y="62459"/>
                    <a:pt x="199008" y="86167"/>
                    <a:pt x="142116" y="127028"/>
                  </a:cubicBezTo>
                  <a:cubicBezTo>
                    <a:pt x="127119" y="111892"/>
                    <a:pt x="110245" y="98692"/>
                    <a:pt x="91641" y="88069"/>
                  </a:cubicBezTo>
                  <a:cubicBezTo>
                    <a:pt x="160663" y="32359"/>
                    <a:pt x="248654" y="0"/>
                    <a:pt x="34420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E3FD2940-9A4E-45C4-8658-9D016CFB5B8A}"/>
                </a:ext>
              </a:extLst>
            </p:cNvPr>
            <p:cNvSpPr/>
            <p:nvPr/>
          </p:nvSpPr>
          <p:spPr>
            <a:xfrm>
              <a:off x="1671133" y="3222443"/>
              <a:ext cx="1260632" cy="12606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0" name="Oval 9">
              <a:extLst>
                <a:ext uri="{FF2B5EF4-FFF2-40B4-BE49-F238E27FC236}">
                  <a16:creationId xmlns:a16="http://schemas.microsoft.com/office/drawing/2014/main" id="{C3A271AD-EEAF-44E6-8AE9-D2A22F5ED5A8}"/>
                </a:ext>
              </a:extLst>
            </p:cNvPr>
            <p:cNvSpPr/>
            <p:nvPr/>
          </p:nvSpPr>
          <p:spPr>
            <a:xfrm>
              <a:off x="3541835" y="3895934"/>
              <a:ext cx="612000" cy="61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1" name="Block Arc 10">
              <a:extLst>
                <a:ext uri="{FF2B5EF4-FFF2-40B4-BE49-F238E27FC236}">
                  <a16:creationId xmlns:a16="http://schemas.microsoft.com/office/drawing/2014/main" id="{271836A9-43AF-471F-80F7-E97FABD5B067}"/>
                </a:ext>
              </a:extLst>
            </p:cNvPr>
            <p:cNvSpPr/>
            <p:nvPr/>
          </p:nvSpPr>
          <p:spPr>
            <a:xfrm>
              <a:off x="2873355" y="4005064"/>
              <a:ext cx="633819" cy="633819"/>
            </a:xfrm>
            <a:prstGeom prst="blockArc">
              <a:avLst>
                <a:gd name="adj1" fmla="val 12143981"/>
                <a:gd name="adj2" fmla="val 21380767"/>
                <a:gd name="adj3" fmla="val 107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11">
              <a:extLst>
                <a:ext uri="{FF2B5EF4-FFF2-40B4-BE49-F238E27FC236}">
                  <a16:creationId xmlns:a16="http://schemas.microsoft.com/office/drawing/2014/main" id="{070AFC35-4727-4A98-9EE3-E7F5837BA318}"/>
                </a:ext>
              </a:extLst>
            </p:cNvPr>
            <p:cNvSpPr/>
            <p:nvPr/>
          </p:nvSpPr>
          <p:spPr>
            <a:xfrm rot="6066222">
              <a:off x="2406037" y="3089412"/>
              <a:ext cx="144016" cy="1241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3" name="Isosceles Triangle 12">
              <a:extLst>
                <a:ext uri="{FF2B5EF4-FFF2-40B4-BE49-F238E27FC236}">
                  <a16:creationId xmlns:a16="http://schemas.microsoft.com/office/drawing/2014/main" id="{5E23524D-B851-4A71-9A0B-152738D4969B}"/>
                </a:ext>
              </a:extLst>
            </p:cNvPr>
            <p:cNvSpPr/>
            <p:nvPr/>
          </p:nvSpPr>
          <p:spPr>
            <a:xfrm rot="16200000">
              <a:off x="3690619" y="3759652"/>
              <a:ext cx="144016" cy="1241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06A0DD6-A972-42C0-B0F0-63DBD7C87B4B}"/>
              </a:ext>
            </a:extLst>
          </p:cNvPr>
          <p:cNvSpPr txBox="1"/>
          <p:nvPr/>
        </p:nvSpPr>
        <p:spPr>
          <a:xfrm>
            <a:off x="5929086" y="1779453"/>
            <a:ext cx="5027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5892B1-21AA-4A17-8EDA-FE4891A16C74}"/>
              </a:ext>
            </a:extLst>
          </p:cNvPr>
          <p:cNvGrpSpPr/>
          <p:nvPr/>
        </p:nvGrpSpPr>
        <p:grpSpPr>
          <a:xfrm>
            <a:off x="6879924" y="4369967"/>
            <a:ext cx="4156795" cy="2376751"/>
            <a:chOff x="4122915" y="2852797"/>
            <a:chExt cx="3889925" cy="2242949"/>
          </a:xfrm>
          <a:solidFill>
            <a:srgbClr val="EFAD54"/>
          </a:solidFill>
        </p:grpSpPr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59B0B1D9-B11A-4D28-919D-DDD547AA657D}"/>
                </a:ext>
              </a:extLst>
            </p:cNvPr>
            <p:cNvGrpSpPr/>
            <p:nvPr/>
          </p:nvGrpSpPr>
          <p:grpSpPr>
            <a:xfrm rot="19999134" flipH="1" flipV="1">
              <a:off x="4122915" y="2852797"/>
              <a:ext cx="3889925" cy="2242949"/>
              <a:chOff x="1548974" y="3079481"/>
              <a:chExt cx="2704457" cy="1559402"/>
            </a:xfrm>
            <a:grpFill/>
          </p:grpSpPr>
          <p:sp>
            <p:nvSpPr>
              <p:cNvPr id="35" name="Donut 1">
                <a:extLst>
                  <a:ext uri="{FF2B5EF4-FFF2-40B4-BE49-F238E27FC236}">
                    <a16:creationId xmlns:a16="http://schemas.microsoft.com/office/drawing/2014/main" id="{7A4D5AF9-70BF-4D04-AEE2-B18984E39908}"/>
                  </a:ext>
                </a:extLst>
              </p:cNvPr>
              <p:cNvSpPr/>
              <p:nvPr/>
            </p:nvSpPr>
            <p:spPr>
              <a:xfrm>
                <a:off x="1548974" y="3091751"/>
                <a:ext cx="1440226" cy="1512168"/>
              </a:xfrm>
              <a:custGeom>
                <a:avLst/>
                <a:gdLst/>
                <a:ahLst/>
                <a:cxnLst/>
                <a:rect l="l" t="t" r="r" b="b"/>
                <a:pathLst>
                  <a:path w="1440226" h="1512168">
                    <a:moveTo>
                      <a:pt x="756084" y="0"/>
                    </a:moveTo>
                    <a:cubicBezTo>
                      <a:pt x="809434" y="0"/>
                      <a:pt x="861493" y="5526"/>
                      <a:pt x="911655" y="16352"/>
                    </a:cubicBezTo>
                    <a:lnTo>
                      <a:pt x="861023" y="77719"/>
                    </a:lnTo>
                    <a:cubicBezTo>
                      <a:pt x="827076" y="69873"/>
                      <a:pt x="791899" y="67140"/>
                      <a:pt x="756084" y="67140"/>
                    </a:cubicBezTo>
                    <a:cubicBezTo>
                      <a:pt x="375591" y="67140"/>
                      <a:pt x="67140" y="375591"/>
                      <a:pt x="67140" y="756084"/>
                    </a:cubicBezTo>
                    <a:cubicBezTo>
                      <a:pt x="67140" y="1136577"/>
                      <a:pt x="375591" y="1445028"/>
                      <a:pt x="756084" y="1445028"/>
                    </a:cubicBezTo>
                    <a:cubicBezTo>
                      <a:pt x="1018779" y="1445028"/>
                      <a:pt x="1247134" y="1298001"/>
                      <a:pt x="1360509" y="1080221"/>
                    </a:cubicBezTo>
                    <a:lnTo>
                      <a:pt x="1366851" y="1080860"/>
                    </a:lnTo>
                    <a:cubicBezTo>
                      <a:pt x="1391796" y="1080860"/>
                      <a:pt x="1416402" y="1079411"/>
                      <a:pt x="1440226" y="1073463"/>
                    </a:cubicBezTo>
                    <a:cubicBezTo>
                      <a:pt x="1321974" y="1332897"/>
                      <a:pt x="1059965" y="1512168"/>
                      <a:pt x="756084" y="1512168"/>
                    </a:cubicBezTo>
                    <a:cubicBezTo>
                      <a:pt x="338510" y="1512168"/>
                      <a:pt x="0" y="1173658"/>
                      <a:pt x="0" y="756084"/>
                    </a:cubicBezTo>
                    <a:cubicBezTo>
                      <a:pt x="0" y="338510"/>
                      <a:pt x="338510" y="0"/>
                      <a:pt x="7560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onut 18">
                <a:extLst>
                  <a:ext uri="{FF2B5EF4-FFF2-40B4-BE49-F238E27FC236}">
                    <a16:creationId xmlns:a16="http://schemas.microsoft.com/office/drawing/2014/main" id="{6A4782DD-FE5F-4733-B427-5D1DB76CF72D}"/>
                  </a:ext>
                </a:extLst>
              </p:cNvPr>
              <p:cNvSpPr/>
              <p:nvPr/>
            </p:nvSpPr>
            <p:spPr>
              <a:xfrm rot="1800000">
                <a:off x="3495099" y="3800267"/>
                <a:ext cx="758332" cy="828258"/>
              </a:xfrm>
              <a:custGeom>
                <a:avLst/>
                <a:gdLst/>
                <a:ahLst/>
                <a:cxnLst/>
                <a:rect l="l" t="t" r="r" b="b"/>
                <a:pathLst>
                  <a:path w="758332" h="828258">
                    <a:moveTo>
                      <a:pt x="344203" y="0"/>
                    </a:moveTo>
                    <a:cubicBezTo>
                      <a:pt x="572920" y="0"/>
                      <a:pt x="758332" y="185412"/>
                      <a:pt x="758332" y="414129"/>
                    </a:cubicBezTo>
                    <a:cubicBezTo>
                      <a:pt x="758332" y="642846"/>
                      <a:pt x="572920" y="828258"/>
                      <a:pt x="344203" y="828258"/>
                    </a:cubicBezTo>
                    <a:cubicBezTo>
                      <a:pt x="200656" y="828258"/>
                      <a:pt x="74167" y="755223"/>
                      <a:pt x="0" y="644197"/>
                    </a:cubicBezTo>
                    <a:cubicBezTo>
                      <a:pt x="21879" y="639824"/>
                      <a:pt x="42700" y="632423"/>
                      <a:pt x="61898" y="622029"/>
                    </a:cubicBezTo>
                    <a:cubicBezTo>
                      <a:pt x="125053" y="709489"/>
                      <a:pt x="228052" y="765799"/>
                      <a:pt x="344203" y="765799"/>
                    </a:cubicBezTo>
                    <a:cubicBezTo>
                      <a:pt x="538425" y="765799"/>
                      <a:pt x="695873" y="608351"/>
                      <a:pt x="695873" y="414129"/>
                    </a:cubicBezTo>
                    <a:cubicBezTo>
                      <a:pt x="695873" y="219907"/>
                      <a:pt x="538425" y="62459"/>
                      <a:pt x="344203" y="62459"/>
                    </a:cubicBezTo>
                    <a:cubicBezTo>
                      <a:pt x="268837" y="62459"/>
                      <a:pt x="199008" y="86167"/>
                      <a:pt x="142116" y="127028"/>
                    </a:cubicBezTo>
                    <a:cubicBezTo>
                      <a:pt x="127119" y="111892"/>
                      <a:pt x="110245" y="98692"/>
                      <a:pt x="91641" y="88069"/>
                    </a:cubicBezTo>
                    <a:cubicBezTo>
                      <a:pt x="160663" y="32359"/>
                      <a:pt x="248654" y="0"/>
                      <a:pt x="344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16">
                <a:extLst>
                  <a:ext uri="{FF2B5EF4-FFF2-40B4-BE49-F238E27FC236}">
                    <a16:creationId xmlns:a16="http://schemas.microsoft.com/office/drawing/2014/main" id="{208F1460-9D01-4E25-ABA3-3524489EFABB}"/>
                  </a:ext>
                </a:extLst>
              </p:cNvPr>
              <p:cNvSpPr/>
              <p:nvPr/>
            </p:nvSpPr>
            <p:spPr>
              <a:xfrm>
                <a:off x="1671133" y="3222443"/>
                <a:ext cx="1260632" cy="1260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38" name="Oval 17">
                <a:extLst>
                  <a:ext uri="{FF2B5EF4-FFF2-40B4-BE49-F238E27FC236}">
                    <a16:creationId xmlns:a16="http://schemas.microsoft.com/office/drawing/2014/main" id="{6C6303E2-2EF4-4963-AA61-C147960154D9}"/>
                  </a:ext>
                </a:extLst>
              </p:cNvPr>
              <p:cNvSpPr/>
              <p:nvPr/>
            </p:nvSpPr>
            <p:spPr>
              <a:xfrm>
                <a:off x="3541835" y="3895934"/>
                <a:ext cx="612000" cy="61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9" name="Block Arc 18">
                <a:extLst>
                  <a:ext uri="{FF2B5EF4-FFF2-40B4-BE49-F238E27FC236}">
                    <a16:creationId xmlns:a16="http://schemas.microsoft.com/office/drawing/2014/main" id="{7800C3ED-9F22-4248-801C-CAF6B35437BD}"/>
                  </a:ext>
                </a:extLst>
              </p:cNvPr>
              <p:cNvSpPr/>
              <p:nvPr/>
            </p:nvSpPr>
            <p:spPr>
              <a:xfrm>
                <a:off x="2873355" y="4005064"/>
                <a:ext cx="633819" cy="633819"/>
              </a:xfrm>
              <a:prstGeom prst="blockArc">
                <a:avLst>
                  <a:gd name="adj1" fmla="val 12143981"/>
                  <a:gd name="adj2" fmla="val 21380767"/>
                  <a:gd name="adj3" fmla="val 10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19">
                <a:extLst>
                  <a:ext uri="{FF2B5EF4-FFF2-40B4-BE49-F238E27FC236}">
                    <a16:creationId xmlns:a16="http://schemas.microsoft.com/office/drawing/2014/main" id="{466F1A65-1C56-4058-A3FE-B99B073F2A94}"/>
                  </a:ext>
                </a:extLst>
              </p:cNvPr>
              <p:cNvSpPr/>
              <p:nvPr/>
            </p:nvSpPr>
            <p:spPr>
              <a:xfrm rot="6066222">
                <a:off x="2406038" y="3089413"/>
                <a:ext cx="144016" cy="12415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41" name="Isosceles Triangle 20">
                <a:extLst>
                  <a:ext uri="{FF2B5EF4-FFF2-40B4-BE49-F238E27FC236}">
                    <a16:creationId xmlns:a16="http://schemas.microsoft.com/office/drawing/2014/main" id="{F29D0F98-DFDE-49D6-80DF-2647966B19C8}"/>
                  </a:ext>
                </a:extLst>
              </p:cNvPr>
              <p:cNvSpPr/>
              <p:nvPr/>
            </p:nvSpPr>
            <p:spPr>
              <a:xfrm rot="16200000">
                <a:off x="3690619" y="3759652"/>
                <a:ext cx="144016" cy="12415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A4A948-0E4F-4921-96A1-BADB6C38DE86}"/>
                </a:ext>
              </a:extLst>
            </p:cNvPr>
            <p:cNvSpPr txBox="1"/>
            <p:nvPr/>
          </p:nvSpPr>
          <p:spPr>
            <a:xfrm>
              <a:off x="4426821" y="3734515"/>
              <a:ext cx="377047" cy="78421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3DB2DE5-FDBE-4394-AA77-CA2C386B0741}"/>
              </a:ext>
            </a:extLst>
          </p:cNvPr>
          <p:cNvSpPr txBox="1"/>
          <p:nvPr/>
        </p:nvSpPr>
        <p:spPr>
          <a:xfrm>
            <a:off x="2131398" y="-33872"/>
            <a:ext cx="94090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CRITIQUE DE L’EXISTANT</a:t>
            </a:r>
            <a:endParaRPr lang="ko-KR" altLang="en-US" sz="540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D44D16E-2DC0-4AAE-81E0-413E9F40D9D9}"/>
              </a:ext>
            </a:extLst>
          </p:cNvPr>
          <p:cNvSpPr/>
          <p:nvPr/>
        </p:nvSpPr>
        <p:spPr>
          <a:xfrm>
            <a:off x="2884817" y="2397879"/>
            <a:ext cx="1760769" cy="1077026"/>
          </a:xfrm>
          <a:prstGeom prst="rect">
            <a:avLst/>
          </a:prstGeom>
          <a:solidFill>
            <a:srgbClr val="EFAD54"/>
          </a:solidFill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file d’attente trop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 importante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4221FF-A8CA-4929-96F4-05646844CF11}"/>
              </a:ext>
            </a:extLst>
          </p:cNvPr>
          <p:cNvSpPr/>
          <p:nvPr/>
        </p:nvSpPr>
        <p:spPr>
          <a:xfrm>
            <a:off x="9079662" y="4466364"/>
            <a:ext cx="18349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enturySchoolbook"/>
              </a:rPr>
              <a:t>les clients </a:t>
            </a:r>
          </a:p>
          <a:p>
            <a:r>
              <a:rPr lang="fr-FR" sz="2400" dirty="0">
                <a:solidFill>
                  <a:schemeClr val="bg1"/>
                </a:solidFill>
                <a:latin typeface="CenturySchoolbook"/>
              </a:rPr>
              <a:t>très </a:t>
            </a:r>
          </a:p>
          <a:p>
            <a:r>
              <a:rPr lang="fr-FR" sz="2400" dirty="0">
                <a:solidFill>
                  <a:schemeClr val="bg1"/>
                </a:solidFill>
                <a:latin typeface="CenturySchoolbook"/>
              </a:rPr>
              <a:t>insatisfaits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/>
              <a:t/>
            </a:r>
            <a:br>
              <a:rPr lang="fr-FR" sz="2400" dirty="0"/>
            </a:br>
            <a:endParaRPr lang="fr-FR" sz="2400" dirty="0"/>
          </a:p>
        </p:txBody>
      </p:sp>
      <p:grpSp>
        <p:nvGrpSpPr>
          <p:cNvPr id="91" name="Group 5">
            <a:extLst>
              <a:ext uri="{FF2B5EF4-FFF2-40B4-BE49-F238E27FC236}">
                <a16:creationId xmlns:a16="http://schemas.microsoft.com/office/drawing/2014/main" id="{EB31E4B1-551E-4C75-BEC2-B599E000380D}"/>
              </a:ext>
            </a:extLst>
          </p:cNvPr>
          <p:cNvGrpSpPr/>
          <p:nvPr/>
        </p:nvGrpSpPr>
        <p:grpSpPr>
          <a:xfrm rot="19999134">
            <a:off x="1351589" y="3405161"/>
            <a:ext cx="4271329" cy="2361057"/>
            <a:chOff x="1548974" y="3079480"/>
            <a:chExt cx="2704457" cy="1559403"/>
          </a:xfrm>
          <a:solidFill>
            <a:srgbClr val="EFAD54"/>
          </a:solidFill>
        </p:grpSpPr>
        <p:sp>
          <p:nvSpPr>
            <p:cNvPr id="92" name="Donut 1">
              <a:extLst>
                <a:ext uri="{FF2B5EF4-FFF2-40B4-BE49-F238E27FC236}">
                  <a16:creationId xmlns:a16="http://schemas.microsoft.com/office/drawing/2014/main" id="{A20DBE75-A292-4DAC-B400-6B532FCC689A}"/>
                </a:ext>
              </a:extLst>
            </p:cNvPr>
            <p:cNvSpPr/>
            <p:nvPr/>
          </p:nvSpPr>
          <p:spPr>
            <a:xfrm>
              <a:off x="1548974" y="3091751"/>
              <a:ext cx="1440226" cy="1512168"/>
            </a:xfrm>
            <a:custGeom>
              <a:avLst/>
              <a:gdLst/>
              <a:ahLst/>
              <a:cxnLst/>
              <a:rect l="l" t="t" r="r" b="b"/>
              <a:pathLst>
                <a:path w="1440226" h="1512168">
                  <a:moveTo>
                    <a:pt x="756084" y="0"/>
                  </a:moveTo>
                  <a:cubicBezTo>
                    <a:pt x="809434" y="0"/>
                    <a:pt x="861493" y="5526"/>
                    <a:pt x="911655" y="16352"/>
                  </a:cubicBezTo>
                  <a:lnTo>
                    <a:pt x="861023" y="77719"/>
                  </a:lnTo>
                  <a:cubicBezTo>
                    <a:pt x="827076" y="69873"/>
                    <a:pt x="791899" y="67140"/>
                    <a:pt x="756084" y="67140"/>
                  </a:cubicBezTo>
                  <a:cubicBezTo>
                    <a:pt x="375591" y="67140"/>
                    <a:pt x="67140" y="375591"/>
                    <a:pt x="67140" y="756084"/>
                  </a:cubicBezTo>
                  <a:cubicBezTo>
                    <a:pt x="67140" y="1136577"/>
                    <a:pt x="375591" y="1445028"/>
                    <a:pt x="756084" y="1445028"/>
                  </a:cubicBezTo>
                  <a:cubicBezTo>
                    <a:pt x="1018779" y="1445028"/>
                    <a:pt x="1247134" y="1298001"/>
                    <a:pt x="1360509" y="1080221"/>
                  </a:cubicBezTo>
                  <a:lnTo>
                    <a:pt x="1366851" y="1080860"/>
                  </a:lnTo>
                  <a:cubicBezTo>
                    <a:pt x="1391796" y="1080860"/>
                    <a:pt x="1416402" y="1079411"/>
                    <a:pt x="1440226" y="1073463"/>
                  </a:cubicBezTo>
                  <a:cubicBezTo>
                    <a:pt x="1321974" y="1332897"/>
                    <a:pt x="1059965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3" name="Donut 18">
              <a:extLst>
                <a:ext uri="{FF2B5EF4-FFF2-40B4-BE49-F238E27FC236}">
                  <a16:creationId xmlns:a16="http://schemas.microsoft.com/office/drawing/2014/main" id="{892D9C1B-0FB6-4D97-A147-53F6A8217A1F}"/>
                </a:ext>
              </a:extLst>
            </p:cNvPr>
            <p:cNvSpPr/>
            <p:nvPr/>
          </p:nvSpPr>
          <p:spPr>
            <a:xfrm rot="1800000">
              <a:off x="3495099" y="3800267"/>
              <a:ext cx="758332" cy="828258"/>
            </a:xfrm>
            <a:custGeom>
              <a:avLst/>
              <a:gdLst/>
              <a:ahLst/>
              <a:cxnLst/>
              <a:rect l="l" t="t" r="r" b="b"/>
              <a:pathLst>
                <a:path w="758332" h="828258">
                  <a:moveTo>
                    <a:pt x="344203" y="0"/>
                  </a:moveTo>
                  <a:cubicBezTo>
                    <a:pt x="572920" y="0"/>
                    <a:pt x="758332" y="185412"/>
                    <a:pt x="758332" y="414129"/>
                  </a:cubicBezTo>
                  <a:cubicBezTo>
                    <a:pt x="758332" y="642846"/>
                    <a:pt x="572920" y="828258"/>
                    <a:pt x="344203" y="828258"/>
                  </a:cubicBezTo>
                  <a:cubicBezTo>
                    <a:pt x="200656" y="828258"/>
                    <a:pt x="74167" y="755223"/>
                    <a:pt x="0" y="644197"/>
                  </a:cubicBezTo>
                  <a:cubicBezTo>
                    <a:pt x="21879" y="639824"/>
                    <a:pt x="42700" y="632423"/>
                    <a:pt x="61898" y="622029"/>
                  </a:cubicBezTo>
                  <a:cubicBezTo>
                    <a:pt x="125053" y="709489"/>
                    <a:pt x="228052" y="765799"/>
                    <a:pt x="344203" y="765799"/>
                  </a:cubicBezTo>
                  <a:cubicBezTo>
                    <a:pt x="538425" y="765799"/>
                    <a:pt x="695873" y="608351"/>
                    <a:pt x="695873" y="414129"/>
                  </a:cubicBezTo>
                  <a:cubicBezTo>
                    <a:pt x="695873" y="219907"/>
                    <a:pt x="538425" y="62459"/>
                    <a:pt x="344203" y="62459"/>
                  </a:cubicBezTo>
                  <a:cubicBezTo>
                    <a:pt x="268837" y="62459"/>
                    <a:pt x="199008" y="86167"/>
                    <a:pt x="142116" y="127028"/>
                  </a:cubicBezTo>
                  <a:cubicBezTo>
                    <a:pt x="127119" y="111892"/>
                    <a:pt x="110245" y="98692"/>
                    <a:pt x="91641" y="88069"/>
                  </a:cubicBezTo>
                  <a:cubicBezTo>
                    <a:pt x="160663" y="32359"/>
                    <a:pt x="248654" y="0"/>
                    <a:pt x="34420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4" name="Oval 8">
              <a:extLst>
                <a:ext uri="{FF2B5EF4-FFF2-40B4-BE49-F238E27FC236}">
                  <a16:creationId xmlns:a16="http://schemas.microsoft.com/office/drawing/2014/main" id="{6DB644A5-2FC4-4C78-8E0C-B6B5DA43C1E6}"/>
                </a:ext>
              </a:extLst>
            </p:cNvPr>
            <p:cNvSpPr/>
            <p:nvPr/>
          </p:nvSpPr>
          <p:spPr>
            <a:xfrm>
              <a:off x="1671133" y="3222443"/>
              <a:ext cx="1260632" cy="12606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5" name="Oval 9">
              <a:extLst>
                <a:ext uri="{FF2B5EF4-FFF2-40B4-BE49-F238E27FC236}">
                  <a16:creationId xmlns:a16="http://schemas.microsoft.com/office/drawing/2014/main" id="{44EFB0F1-3A90-4F4A-A5E1-5A5C7727FD7E}"/>
                </a:ext>
              </a:extLst>
            </p:cNvPr>
            <p:cNvSpPr/>
            <p:nvPr/>
          </p:nvSpPr>
          <p:spPr>
            <a:xfrm>
              <a:off x="3541835" y="3895934"/>
              <a:ext cx="612000" cy="61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6" name="Block Arc 10">
              <a:extLst>
                <a:ext uri="{FF2B5EF4-FFF2-40B4-BE49-F238E27FC236}">
                  <a16:creationId xmlns:a16="http://schemas.microsoft.com/office/drawing/2014/main" id="{08CD052C-F512-4861-ADE4-DAD932AF6597}"/>
                </a:ext>
              </a:extLst>
            </p:cNvPr>
            <p:cNvSpPr/>
            <p:nvPr/>
          </p:nvSpPr>
          <p:spPr>
            <a:xfrm>
              <a:off x="2873355" y="4005064"/>
              <a:ext cx="633819" cy="633819"/>
            </a:xfrm>
            <a:prstGeom prst="blockArc">
              <a:avLst>
                <a:gd name="adj1" fmla="val 12143981"/>
                <a:gd name="adj2" fmla="val 21380767"/>
                <a:gd name="adj3" fmla="val 107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7" name="Isosceles Triangle 11">
              <a:extLst>
                <a:ext uri="{FF2B5EF4-FFF2-40B4-BE49-F238E27FC236}">
                  <a16:creationId xmlns:a16="http://schemas.microsoft.com/office/drawing/2014/main" id="{5B8C1A5D-434E-43E2-B825-5947D330B9A7}"/>
                </a:ext>
              </a:extLst>
            </p:cNvPr>
            <p:cNvSpPr/>
            <p:nvPr/>
          </p:nvSpPr>
          <p:spPr>
            <a:xfrm rot="6066222">
              <a:off x="2406037" y="3089412"/>
              <a:ext cx="144016" cy="1241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8" name="Isosceles Triangle 12">
              <a:extLst>
                <a:ext uri="{FF2B5EF4-FFF2-40B4-BE49-F238E27FC236}">
                  <a16:creationId xmlns:a16="http://schemas.microsoft.com/office/drawing/2014/main" id="{B68FE640-8BC7-4F83-8F8F-E27D4A107479}"/>
                </a:ext>
              </a:extLst>
            </p:cNvPr>
            <p:cNvSpPr/>
            <p:nvPr/>
          </p:nvSpPr>
          <p:spPr>
            <a:xfrm rot="16200000">
              <a:off x="3690619" y="3759652"/>
              <a:ext cx="144016" cy="1241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BFCDE39C-D83D-4D2A-ABC5-9EC45D1498D7}"/>
              </a:ext>
            </a:extLst>
          </p:cNvPr>
          <p:cNvSpPr/>
          <p:nvPr/>
        </p:nvSpPr>
        <p:spPr>
          <a:xfrm>
            <a:off x="1710405" y="4334622"/>
            <a:ext cx="2244137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Désorganisation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du service entre la salle et la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cuisine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AE3134D-F1EF-4C07-9149-8064155E0D6E}"/>
              </a:ext>
            </a:extLst>
          </p:cNvPr>
          <p:cNvGrpSpPr/>
          <p:nvPr/>
        </p:nvGrpSpPr>
        <p:grpSpPr>
          <a:xfrm>
            <a:off x="7102016" y="1868722"/>
            <a:ext cx="4156795" cy="2376751"/>
            <a:chOff x="4122915" y="2852797"/>
            <a:chExt cx="3889925" cy="2242949"/>
          </a:xfrm>
          <a:solidFill>
            <a:srgbClr val="EFAD54"/>
          </a:solidFill>
        </p:grpSpPr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E2D6BEE2-205D-4E1A-8585-9F7BCA6DCCB6}"/>
                </a:ext>
              </a:extLst>
            </p:cNvPr>
            <p:cNvGrpSpPr/>
            <p:nvPr/>
          </p:nvGrpSpPr>
          <p:grpSpPr>
            <a:xfrm rot="19999134" flipH="1" flipV="1">
              <a:off x="4122915" y="2852797"/>
              <a:ext cx="3889925" cy="2242949"/>
              <a:chOff x="1548974" y="3079481"/>
              <a:chExt cx="2704457" cy="1559402"/>
            </a:xfrm>
            <a:grpFill/>
          </p:grpSpPr>
          <p:sp>
            <p:nvSpPr>
              <p:cNvPr id="133" name="Donut 1">
                <a:extLst>
                  <a:ext uri="{FF2B5EF4-FFF2-40B4-BE49-F238E27FC236}">
                    <a16:creationId xmlns:a16="http://schemas.microsoft.com/office/drawing/2014/main" id="{13BD281F-9BD4-45F6-8D88-14A4F4F7669A}"/>
                  </a:ext>
                </a:extLst>
              </p:cNvPr>
              <p:cNvSpPr/>
              <p:nvPr/>
            </p:nvSpPr>
            <p:spPr>
              <a:xfrm>
                <a:off x="1548974" y="3091751"/>
                <a:ext cx="1440226" cy="1512168"/>
              </a:xfrm>
              <a:custGeom>
                <a:avLst/>
                <a:gdLst/>
                <a:ahLst/>
                <a:cxnLst/>
                <a:rect l="l" t="t" r="r" b="b"/>
                <a:pathLst>
                  <a:path w="1440226" h="1512168">
                    <a:moveTo>
                      <a:pt x="756084" y="0"/>
                    </a:moveTo>
                    <a:cubicBezTo>
                      <a:pt x="809434" y="0"/>
                      <a:pt x="861493" y="5526"/>
                      <a:pt x="911655" y="16352"/>
                    </a:cubicBezTo>
                    <a:lnTo>
                      <a:pt x="861023" y="77719"/>
                    </a:lnTo>
                    <a:cubicBezTo>
                      <a:pt x="827076" y="69873"/>
                      <a:pt x="791899" y="67140"/>
                      <a:pt x="756084" y="67140"/>
                    </a:cubicBezTo>
                    <a:cubicBezTo>
                      <a:pt x="375591" y="67140"/>
                      <a:pt x="67140" y="375591"/>
                      <a:pt x="67140" y="756084"/>
                    </a:cubicBezTo>
                    <a:cubicBezTo>
                      <a:pt x="67140" y="1136577"/>
                      <a:pt x="375591" y="1445028"/>
                      <a:pt x="756084" y="1445028"/>
                    </a:cubicBezTo>
                    <a:cubicBezTo>
                      <a:pt x="1018779" y="1445028"/>
                      <a:pt x="1247134" y="1298001"/>
                      <a:pt x="1360509" y="1080221"/>
                    </a:cubicBezTo>
                    <a:lnTo>
                      <a:pt x="1366851" y="1080860"/>
                    </a:lnTo>
                    <a:cubicBezTo>
                      <a:pt x="1391796" y="1080860"/>
                      <a:pt x="1416402" y="1079411"/>
                      <a:pt x="1440226" y="1073463"/>
                    </a:cubicBezTo>
                    <a:cubicBezTo>
                      <a:pt x="1321974" y="1332897"/>
                      <a:pt x="1059965" y="1512168"/>
                      <a:pt x="756084" y="1512168"/>
                    </a:cubicBezTo>
                    <a:cubicBezTo>
                      <a:pt x="338510" y="1512168"/>
                      <a:pt x="0" y="1173658"/>
                      <a:pt x="0" y="756084"/>
                    </a:cubicBezTo>
                    <a:cubicBezTo>
                      <a:pt x="0" y="338510"/>
                      <a:pt x="338510" y="0"/>
                      <a:pt x="7560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Donut 18">
                <a:extLst>
                  <a:ext uri="{FF2B5EF4-FFF2-40B4-BE49-F238E27FC236}">
                    <a16:creationId xmlns:a16="http://schemas.microsoft.com/office/drawing/2014/main" id="{8EA2EF26-086F-4F31-9FF8-9B95B9627CB4}"/>
                  </a:ext>
                </a:extLst>
              </p:cNvPr>
              <p:cNvSpPr/>
              <p:nvPr/>
            </p:nvSpPr>
            <p:spPr>
              <a:xfrm rot="1800000">
                <a:off x="3495099" y="3800267"/>
                <a:ext cx="758332" cy="828258"/>
              </a:xfrm>
              <a:custGeom>
                <a:avLst/>
                <a:gdLst/>
                <a:ahLst/>
                <a:cxnLst/>
                <a:rect l="l" t="t" r="r" b="b"/>
                <a:pathLst>
                  <a:path w="758332" h="828258">
                    <a:moveTo>
                      <a:pt x="344203" y="0"/>
                    </a:moveTo>
                    <a:cubicBezTo>
                      <a:pt x="572920" y="0"/>
                      <a:pt x="758332" y="185412"/>
                      <a:pt x="758332" y="414129"/>
                    </a:cubicBezTo>
                    <a:cubicBezTo>
                      <a:pt x="758332" y="642846"/>
                      <a:pt x="572920" y="828258"/>
                      <a:pt x="344203" y="828258"/>
                    </a:cubicBezTo>
                    <a:cubicBezTo>
                      <a:pt x="200656" y="828258"/>
                      <a:pt x="74167" y="755223"/>
                      <a:pt x="0" y="644197"/>
                    </a:cubicBezTo>
                    <a:cubicBezTo>
                      <a:pt x="21879" y="639824"/>
                      <a:pt x="42700" y="632423"/>
                      <a:pt x="61898" y="622029"/>
                    </a:cubicBezTo>
                    <a:cubicBezTo>
                      <a:pt x="125053" y="709489"/>
                      <a:pt x="228052" y="765799"/>
                      <a:pt x="344203" y="765799"/>
                    </a:cubicBezTo>
                    <a:cubicBezTo>
                      <a:pt x="538425" y="765799"/>
                      <a:pt x="695873" y="608351"/>
                      <a:pt x="695873" y="414129"/>
                    </a:cubicBezTo>
                    <a:cubicBezTo>
                      <a:pt x="695873" y="219907"/>
                      <a:pt x="538425" y="62459"/>
                      <a:pt x="344203" y="62459"/>
                    </a:cubicBezTo>
                    <a:cubicBezTo>
                      <a:pt x="268837" y="62459"/>
                      <a:pt x="199008" y="86167"/>
                      <a:pt x="142116" y="127028"/>
                    </a:cubicBezTo>
                    <a:cubicBezTo>
                      <a:pt x="127119" y="111892"/>
                      <a:pt x="110245" y="98692"/>
                      <a:pt x="91641" y="88069"/>
                    </a:cubicBezTo>
                    <a:cubicBezTo>
                      <a:pt x="160663" y="32359"/>
                      <a:pt x="248654" y="0"/>
                      <a:pt x="3442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Oval 16">
                <a:extLst>
                  <a:ext uri="{FF2B5EF4-FFF2-40B4-BE49-F238E27FC236}">
                    <a16:creationId xmlns:a16="http://schemas.microsoft.com/office/drawing/2014/main" id="{2B656068-EDAF-4007-B31D-AEA2177A3658}"/>
                  </a:ext>
                </a:extLst>
              </p:cNvPr>
              <p:cNvSpPr/>
              <p:nvPr/>
            </p:nvSpPr>
            <p:spPr>
              <a:xfrm>
                <a:off x="1671133" y="3222443"/>
                <a:ext cx="1260632" cy="1260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36" name="Oval 17">
                <a:extLst>
                  <a:ext uri="{FF2B5EF4-FFF2-40B4-BE49-F238E27FC236}">
                    <a16:creationId xmlns:a16="http://schemas.microsoft.com/office/drawing/2014/main" id="{81F01EE0-595D-4987-AEC5-87E33E3ED735}"/>
                  </a:ext>
                </a:extLst>
              </p:cNvPr>
              <p:cNvSpPr/>
              <p:nvPr/>
            </p:nvSpPr>
            <p:spPr>
              <a:xfrm>
                <a:off x="3541835" y="3895934"/>
                <a:ext cx="612000" cy="61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7" name="Block Arc 18">
                <a:extLst>
                  <a:ext uri="{FF2B5EF4-FFF2-40B4-BE49-F238E27FC236}">
                    <a16:creationId xmlns:a16="http://schemas.microsoft.com/office/drawing/2014/main" id="{52DAE2D7-9746-4B18-8206-40C7A600F223}"/>
                  </a:ext>
                </a:extLst>
              </p:cNvPr>
              <p:cNvSpPr/>
              <p:nvPr/>
            </p:nvSpPr>
            <p:spPr>
              <a:xfrm>
                <a:off x="2873355" y="4005064"/>
                <a:ext cx="633819" cy="633819"/>
              </a:xfrm>
              <a:prstGeom prst="blockArc">
                <a:avLst>
                  <a:gd name="adj1" fmla="val 12143981"/>
                  <a:gd name="adj2" fmla="val 21380767"/>
                  <a:gd name="adj3" fmla="val 10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Isosceles Triangle 19">
                <a:extLst>
                  <a:ext uri="{FF2B5EF4-FFF2-40B4-BE49-F238E27FC236}">
                    <a16:creationId xmlns:a16="http://schemas.microsoft.com/office/drawing/2014/main" id="{DADCC97E-9041-4571-815F-943E8771E8A5}"/>
                  </a:ext>
                </a:extLst>
              </p:cNvPr>
              <p:cNvSpPr/>
              <p:nvPr/>
            </p:nvSpPr>
            <p:spPr>
              <a:xfrm rot="6066222">
                <a:off x="2406038" y="3089413"/>
                <a:ext cx="144016" cy="12415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39" name="Isosceles Triangle 20">
                <a:extLst>
                  <a:ext uri="{FF2B5EF4-FFF2-40B4-BE49-F238E27FC236}">
                    <a16:creationId xmlns:a16="http://schemas.microsoft.com/office/drawing/2014/main" id="{9040F2E2-FBBF-4D57-9897-D1DEA2FE4ADC}"/>
                  </a:ext>
                </a:extLst>
              </p:cNvPr>
              <p:cNvSpPr/>
              <p:nvPr/>
            </p:nvSpPr>
            <p:spPr>
              <a:xfrm rot="16200000">
                <a:off x="3690619" y="3759652"/>
                <a:ext cx="144016" cy="12415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6EFE67E-82A4-4118-BC4B-D968ECC7378F}"/>
                </a:ext>
              </a:extLst>
            </p:cNvPr>
            <p:cNvSpPr txBox="1"/>
            <p:nvPr/>
          </p:nvSpPr>
          <p:spPr>
            <a:xfrm>
              <a:off x="4426821" y="3734515"/>
              <a:ext cx="377047" cy="78421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DEB3CEB-753A-47C8-91F1-1430D2F681FD}"/>
              </a:ext>
            </a:extLst>
          </p:cNvPr>
          <p:cNvSpPr/>
          <p:nvPr/>
        </p:nvSpPr>
        <p:spPr>
          <a:xfrm>
            <a:off x="9169137" y="1929851"/>
            <a:ext cx="1952075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  <a:latin typeface="Bahnschrift" panose="020B0502040204020203" pitchFamily="34" charset="0"/>
              </a:rPr>
              <a:t>très longues attentes en</a:t>
            </a:r>
          </a:p>
          <a:p>
            <a:r>
              <a:rPr lang="fr-FR" sz="2133" dirty="0">
                <a:solidFill>
                  <a:schemeClr val="bg1"/>
                </a:solidFill>
                <a:latin typeface="Bahnschrift" panose="020B0502040204020203" pitchFamily="34" charset="0"/>
              </a:rPr>
              <a:t>salle pour les clients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C100C42-BE43-4FA3-8F5A-41CD904D88BB}"/>
              </a:ext>
            </a:extLst>
          </p:cNvPr>
          <p:cNvSpPr txBox="1"/>
          <p:nvPr/>
        </p:nvSpPr>
        <p:spPr>
          <a:xfrm>
            <a:off x="4806668" y="3919718"/>
            <a:ext cx="5027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4D4641-FE50-F70F-BE4A-18F7F6BA5296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1592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40E747-74AB-64C9-2AF2-0373E57A6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8986" y="340046"/>
            <a:ext cx="9053014" cy="724247"/>
          </a:xfrm>
        </p:spPr>
        <p:txBody>
          <a:bodyPr/>
          <a:lstStyle/>
          <a:p>
            <a:r>
              <a:rPr lang="en-US" dirty="0"/>
              <a:t>PLANNING PREVISIONNEL</a:t>
            </a:r>
            <a:endParaRPr lang="fr-FR" dirty="0"/>
          </a:p>
        </p:txBody>
      </p:sp>
      <p:sp>
        <p:nvSpPr>
          <p:cNvPr id="3" name="ZoneTexte 1">
            <a:extLst>
              <a:ext uri="{FF2B5EF4-FFF2-40B4-BE49-F238E27FC236}">
                <a16:creationId xmlns:a16="http://schemas.microsoft.com/office/drawing/2014/main" id="{3295028E-394F-0C75-741F-7386ED97D3A1}"/>
              </a:ext>
            </a:extLst>
          </p:cNvPr>
          <p:cNvSpPr txBox="1"/>
          <p:nvPr/>
        </p:nvSpPr>
        <p:spPr>
          <a:xfrm>
            <a:off x="11698700" y="6216080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F4193-82F8-149C-6BA3-B069B6253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12" y="1669773"/>
            <a:ext cx="9171769" cy="44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03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40E747-74AB-64C9-2AF2-0373E57A6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8986" y="340046"/>
            <a:ext cx="9053014" cy="724247"/>
          </a:xfrm>
        </p:spPr>
        <p:txBody>
          <a:bodyPr/>
          <a:lstStyle/>
          <a:p>
            <a:r>
              <a:rPr lang="en-US" dirty="0"/>
              <a:t>PLANNING REEL</a:t>
            </a:r>
            <a:endParaRPr lang="fr-FR" dirty="0"/>
          </a:p>
        </p:txBody>
      </p:sp>
      <p:sp>
        <p:nvSpPr>
          <p:cNvPr id="3" name="ZoneTexte 1">
            <a:extLst>
              <a:ext uri="{FF2B5EF4-FFF2-40B4-BE49-F238E27FC236}">
                <a16:creationId xmlns:a16="http://schemas.microsoft.com/office/drawing/2014/main" id="{C256B1C0-503A-921B-06B6-BB2F47013C83}"/>
              </a:ext>
            </a:extLst>
          </p:cNvPr>
          <p:cNvSpPr txBox="1"/>
          <p:nvPr/>
        </p:nvSpPr>
        <p:spPr>
          <a:xfrm>
            <a:off x="11698700" y="6289147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8BE77-27BD-FD64-C865-BCAF8D4C5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7"/>
          <a:stretch/>
        </p:blipFill>
        <p:spPr>
          <a:xfrm>
            <a:off x="2971800" y="1341783"/>
            <a:ext cx="8726900" cy="49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96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B1B4D-4571-42BB-8208-569259942F80}"/>
              </a:ext>
            </a:extLst>
          </p:cNvPr>
          <p:cNvSpPr/>
          <p:nvPr/>
        </p:nvSpPr>
        <p:spPr>
          <a:xfrm>
            <a:off x="1173346" y="932723"/>
            <a:ext cx="11018655" cy="16561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6400" dirty="0">
                <a:solidFill>
                  <a:srgbClr val="FFC000"/>
                </a:solidFill>
                <a:latin typeface="Bahnschrift" panose="020B0502040204020203" pitchFamily="34" charset="0"/>
              </a:rPr>
              <a:t>DUREE DU PROJET</a:t>
            </a:r>
            <a:endParaRPr lang="ko-KR" altLang="en-US" sz="6400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EDB6AD-3F20-4AA9-B22E-7D3A78978611}"/>
              </a:ext>
            </a:extLst>
          </p:cNvPr>
          <p:cNvGrpSpPr/>
          <p:nvPr/>
        </p:nvGrpSpPr>
        <p:grpSpPr>
          <a:xfrm>
            <a:off x="4751851" y="2944993"/>
            <a:ext cx="6932149" cy="1589275"/>
            <a:chOff x="3178829" y="307973"/>
            <a:chExt cx="7863624" cy="7540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CB6139-1D12-471C-9A98-713DCA2547EC}"/>
                </a:ext>
              </a:extLst>
            </p:cNvPr>
            <p:cNvSpPr txBox="1"/>
            <p:nvPr/>
          </p:nvSpPr>
          <p:spPr>
            <a:xfrm>
              <a:off x="5190400" y="307973"/>
              <a:ext cx="5252283" cy="36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rgbClr val="AD5223"/>
                  </a:solidFill>
                  <a:latin typeface="Bernard MT Condensed" panose="02050806060905020404" pitchFamily="18" charset="0"/>
                </a:rPr>
                <a:t>E</a:t>
              </a:r>
              <a:r>
                <a:rPr lang="fr-FR" sz="4400" dirty="0">
                  <a:solidFill>
                    <a:srgbClr val="AD5223"/>
                  </a:solidFill>
                  <a:latin typeface="Bernard MT Condensed" panose="02050806060905020404" pitchFamily="18" charset="0"/>
                </a:rPr>
                <a:t>nviron 4 Semaines</a:t>
              </a:r>
              <a:endParaRPr lang="fr-FR" sz="2400" dirty="0">
                <a:solidFill>
                  <a:srgbClr val="AD5223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19AD56-7321-4E20-A943-A42F50F16E55}"/>
                </a:ext>
              </a:extLst>
            </p:cNvPr>
            <p:cNvSpPr txBox="1"/>
            <p:nvPr/>
          </p:nvSpPr>
          <p:spPr>
            <a:xfrm>
              <a:off x="3178829" y="843004"/>
              <a:ext cx="7863624" cy="219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AD5223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Allant du 29 Novembre 2023 au 21 Décembre 2023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233786-4F7F-4D4F-89C2-AF84908B0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2233552"/>
            <a:ext cx="2688299" cy="302332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C0948B-A6EF-E2D1-516B-9FF293E9552A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973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1219170" latinLnBrk="1">
              <a:defRPr/>
            </a:pPr>
            <a:r>
              <a:rPr lang="en-US" altLang="ko-KR" sz="5400" dirty="0">
                <a:solidFill>
                  <a:prstClr val="white"/>
                </a:solidFill>
                <a:effectLst/>
                <a:latin typeface="Bahnschrift" panose="020B0502040204020203" pitchFamily="34" charset="0"/>
              </a:rPr>
              <a:t>GESTION DU PROJET</a:t>
            </a:r>
            <a:endParaRPr lang="en-US" altLang="ko-KR" sz="66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3" name="그림 12">
            <a:extLst>
              <a:ext uri="{FF2B5EF4-FFF2-40B4-BE49-F238E27FC236}">
                <a16:creationId xmlns:a16="http://schemas.microsoft.com/office/drawing/2014/main" id="{8C41D2E0-31C0-460E-8479-FE0B43392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70" y="2000230"/>
            <a:ext cx="4437506" cy="3878280"/>
          </a:xfrm>
          <a:prstGeom prst="rect">
            <a:avLst/>
          </a:prstGeom>
        </p:spPr>
      </p:pic>
      <p:sp>
        <p:nvSpPr>
          <p:cNvPr id="5" name="Oval 6">
            <a:extLst>
              <a:ext uri="{FF2B5EF4-FFF2-40B4-BE49-F238E27FC236}">
                <a16:creationId xmlns:a16="http://schemas.microsoft.com/office/drawing/2014/main" id="{41FB29B7-6899-4827-972A-DC2D3E9395D4}"/>
              </a:ext>
            </a:extLst>
          </p:cNvPr>
          <p:cNvSpPr/>
          <p:nvPr/>
        </p:nvSpPr>
        <p:spPr>
          <a:xfrm>
            <a:off x="6348641" y="2467824"/>
            <a:ext cx="739171" cy="7391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Donut 15">
            <a:extLst>
              <a:ext uri="{FF2B5EF4-FFF2-40B4-BE49-F238E27FC236}">
                <a16:creationId xmlns:a16="http://schemas.microsoft.com/office/drawing/2014/main" id="{04A81755-1550-4E10-BFD4-A6F5B1C056FE}"/>
              </a:ext>
            </a:extLst>
          </p:cNvPr>
          <p:cNvSpPr/>
          <p:nvPr/>
        </p:nvSpPr>
        <p:spPr>
          <a:xfrm>
            <a:off x="6483764" y="2613754"/>
            <a:ext cx="468924" cy="46566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05F693-501E-43DE-9484-B5BB1E408D2D}"/>
              </a:ext>
            </a:extLst>
          </p:cNvPr>
          <p:cNvSpPr/>
          <p:nvPr/>
        </p:nvSpPr>
        <p:spPr>
          <a:xfrm>
            <a:off x="1111296" y="2132893"/>
            <a:ext cx="4138161" cy="2426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2777F9-8D02-4603-A805-BD993837756B}"/>
              </a:ext>
            </a:extLst>
          </p:cNvPr>
          <p:cNvGrpSpPr/>
          <p:nvPr/>
        </p:nvGrpSpPr>
        <p:grpSpPr>
          <a:xfrm>
            <a:off x="1489824" y="2493497"/>
            <a:ext cx="283914" cy="1814359"/>
            <a:chOff x="1055023" y="2447148"/>
            <a:chExt cx="489227" cy="3126415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4BB6F0B-D42C-4BA8-A388-516BED843074}"/>
                </a:ext>
              </a:extLst>
            </p:cNvPr>
            <p:cNvGrpSpPr/>
            <p:nvPr/>
          </p:nvGrpSpPr>
          <p:grpSpPr>
            <a:xfrm>
              <a:off x="1195228" y="3663994"/>
              <a:ext cx="208870" cy="1909569"/>
              <a:chOff x="4360431" y="3515651"/>
              <a:chExt cx="208870" cy="1909569"/>
            </a:xfrm>
            <a:grpFill/>
          </p:grpSpPr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BBB8A366-55E0-4E1B-8547-AEC6DC31A97A}"/>
                  </a:ext>
                </a:extLst>
              </p:cNvPr>
              <p:cNvSpPr/>
              <p:nvPr/>
            </p:nvSpPr>
            <p:spPr>
              <a:xfrm>
                <a:off x="4360431" y="3515651"/>
                <a:ext cx="208870" cy="1803164"/>
              </a:xfrm>
              <a:prstGeom prst="trapezoid">
                <a:avLst>
                  <a:gd name="adj" fmla="val 172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8CD9EF0-8EAA-48F5-A45D-CE16C5D4F68C}"/>
                  </a:ext>
                </a:extLst>
              </p:cNvPr>
              <p:cNvSpPr/>
              <p:nvPr/>
            </p:nvSpPr>
            <p:spPr>
              <a:xfrm>
                <a:off x="4360431" y="5216350"/>
                <a:ext cx="208870" cy="2088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9470622-7133-46C7-960D-01A2A3475FC2}"/>
                </a:ext>
              </a:extLst>
            </p:cNvPr>
            <p:cNvSpPr/>
            <p:nvPr/>
          </p:nvSpPr>
          <p:spPr>
            <a:xfrm>
              <a:off x="1055023" y="2447148"/>
              <a:ext cx="489227" cy="1216846"/>
            </a:xfrm>
            <a:custGeom>
              <a:avLst/>
              <a:gdLst>
                <a:gd name="connsiteX0" fmla="*/ 72939 w 489172"/>
                <a:gd name="connsiteY0" fmla="*/ 0 h 1397222"/>
                <a:gd name="connsiteX1" fmla="*/ 93304 w 489172"/>
                <a:gd name="connsiteY1" fmla="*/ 8435 h 1397222"/>
                <a:gd name="connsiteX2" fmla="*/ 100807 w 489172"/>
                <a:gd name="connsiteY2" fmla="*/ 26550 h 1397222"/>
                <a:gd name="connsiteX3" fmla="*/ 100806 w 489172"/>
                <a:gd name="connsiteY3" fmla="*/ 765594 h 1397222"/>
                <a:gd name="connsiteX4" fmla="*/ 131180 w 489172"/>
                <a:gd name="connsiteY4" fmla="*/ 795968 h 1397222"/>
                <a:gd name="connsiteX5" fmla="*/ 161554 w 489172"/>
                <a:gd name="connsiteY5" fmla="*/ 765594 h 1397222"/>
                <a:gd name="connsiteX6" fmla="*/ 161554 w 489172"/>
                <a:gd name="connsiteY6" fmla="*/ 28704 h 1397222"/>
                <a:gd name="connsiteX7" fmla="*/ 169949 w 489172"/>
                <a:gd name="connsiteY7" fmla="*/ 8435 h 1397222"/>
                <a:gd name="connsiteX8" fmla="*/ 190314 w 489172"/>
                <a:gd name="connsiteY8" fmla="*/ 0 h 1397222"/>
                <a:gd name="connsiteX9" fmla="*/ 210679 w 489172"/>
                <a:gd name="connsiteY9" fmla="*/ 8435 h 1397222"/>
                <a:gd name="connsiteX10" fmla="*/ 217111 w 489172"/>
                <a:gd name="connsiteY10" fmla="*/ 23964 h 1397222"/>
                <a:gd name="connsiteX11" fmla="*/ 217110 w 489172"/>
                <a:gd name="connsiteY11" fmla="*/ 765292 h 1397222"/>
                <a:gd name="connsiteX12" fmla="*/ 247484 w 489172"/>
                <a:gd name="connsiteY12" fmla="*/ 795666 h 1397222"/>
                <a:gd name="connsiteX13" fmla="*/ 277858 w 489172"/>
                <a:gd name="connsiteY13" fmla="*/ 765292 h 1397222"/>
                <a:gd name="connsiteX14" fmla="*/ 277858 w 489172"/>
                <a:gd name="connsiteY14" fmla="*/ 25070 h 1397222"/>
                <a:gd name="connsiteX15" fmla="*/ 284748 w 489172"/>
                <a:gd name="connsiteY15" fmla="*/ 8435 h 1397222"/>
                <a:gd name="connsiteX16" fmla="*/ 305113 w 489172"/>
                <a:gd name="connsiteY16" fmla="*/ 0 h 1397222"/>
                <a:gd name="connsiteX17" fmla="*/ 325478 w 489172"/>
                <a:gd name="connsiteY17" fmla="*/ 8435 h 1397222"/>
                <a:gd name="connsiteX18" fmla="*/ 333416 w 489172"/>
                <a:gd name="connsiteY18" fmla="*/ 27600 h 1397222"/>
                <a:gd name="connsiteX19" fmla="*/ 333415 w 489172"/>
                <a:gd name="connsiteY19" fmla="*/ 758388 h 1397222"/>
                <a:gd name="connsiteX20" fmla="*/ 363789 w 489172"/>
                <a:gd name="connsiteY20" fmla="*/ 788762 h 1397222"/>
                <a:gd name="connsiteX21" fmla="*/ 394163 w 489172"/>
                <a:gd name="connsiteY21" fmla="*/ 758388 h 1397222"/>
                <a:gd name="connsiteX22" fmla="*/ 394163 w 489172"/>
                <a:gd name="connsiteY22" fmla="*/ 27653 h 1397222"/>
                <a:gd name="connsiteX23" fmla="*/ 402123 w 489172"/>
                <a:gd name="connsiteY23" fmla="*/ 8435 h 1397222"/>
                <a:gd name="connsiteX24" fmla="*/ 422488 w 489172"/>
                <a:gd name="connsiteY24" fmla="*/ 0 h 1397222"/>
                <a:gd name="connsiteX25" fmla="*/ 451288 w 489172"/>
                <a:gd name="connsiteY25" fmla="*/ 28800 h 1397222"/>
                <a:gd name="connsiteX26" fmla="*/ 489172 w 489172"/>
                <a:gd name="connsiteY26" fmla="*/ 1094702 h 1397222"/>
                <a:gd name="connsiteX27" fmla="*/ 312706 w 489172"/>
                <a:gd name="connsiteY27" fmla="*/ 1397222 h 1397222"/>
                <a:gd name="connsiteX28" fmla="*/ 176466 w 489172"/>
                <a:gd name="connsiteY28" fmla="*/ 1397222 h 1397222"/>
                <a:gd name="connsiteX29" fmla="*/ 0 w 489172"/>
                <a:gd name="connsiteY29" fmla="*/ 1094702 h 1397222"/>
                <a:gd name="connsiteX30" fmla="*/ 44139 w 489172"/>
                <a:gd name="connsiteY30" fmla="*/ 28800 h 1397222"/>
                <a:gd name="connsiteX31" fmla="*/ 72939 w 489172"/>
                <a:gd name="connsiteY31" fmla="*/ 0 h 1397222"/>
                <a:gd name="connsiteX0" fmla="*/ 72939 w 489172"/>
                <a:gd name="connsiteY0" fmla="*/ 0 h 1397222"/>
                <a:gd name="connsiteX1" fmla="*/ 93304 w 489172"/>
                <a:gd name="connsiteY1" fmla="*/ 8435 h 1397222"/>
                <a:gd name="connsiteX2" fmla="*/ 100807 w 489172"/>
                <a:gd name="connsiteY2" fmla="*/ 26550 h 1397222"/>
                <a:gd name="connsiteX3" fmla="*/ 100806 w 489172"/>
                <a:gd name="connsiteY3" fmla="*/ 765594 h 1397222"/>
                <a:gd name="connsiteX4" fmla="*/ 131180 w 489172"/>
                <a:gd name="connsiteY4" fmla="*/ 795968 h 1397222"/>
                <a:gd name="connsiteX5" fmla="*/ 161554 w 489172"/>
                <a:gd name="connsiteY5" fmla="*/ 765594 h 1397222"/>
                <a:gd name="connsiteX6" fmla="*/ 161554 w 489172"/>
                <a:gd name="connsiteY6" fmla="*/ 28704 h 1397222"/>
                <a:gd name="connsiteX7" fmla="*/ 169949 w 489172"/>
                <a:gd name="connsiteY7" fmla="*/ 8435 h 1397222"/>
                <a:gd name="connsiteX8" fmla="*/ 190314 w 489172"/>
                <a:gd name="connsiteY8" fmla="*/ 0 h 1397222"/>
                <a:gd name="connsiteX9" fmla="*/ 210679 w 489172"/>
                <a:gd name="connsiteY9" fmla="*/ 8435 h 1397222"/>
                <a:gd name="connsiteX10" fmla="*/ 217111 w 489172"/>
                <a:gd name="connsiteY10" fmla="*/ 23964 h 1397222"/>
                <a:gd name="connsiteX11" fmla="*/ 217110 w 489172"/>
                <a:gd name="connsiteY11" fmla="*/ 765292 h 1397222"/>
                <a:gd name="connsiteX12" fmla="*/ 247484 w 489172"/>
                <a:gd name="connsiteY12" fmla="*/ 795666 h 1397222"/>
                <a:gd name="connsiteX13" fmla="*/ 277858 w 489172"/>
                <a:gd name="connsiteY13" fmla="*/ 765292 h 1397222"/>
                <a:gd name="connsiteX14" fmla="*/ 277858 w 489172"/>
                <a:gd name="connsiteY14" fmla="*/ 25070 h 1397222"/>
                <a:gd name="connsiteX15" fmla="*/ 284748 w 489172"/>
                <a:gd name="connsiteY15" fmla="*/ 8435 h 1397222"/>
                <a:gd name="connsiteX16" fmla="*/ 305113 w 489172"/>
                <a:gd name="connsiteY16" fmla="*/ 0 h 1397222"/>
                <a:gd name="connsiteX17" fmla="*/ 325478 w 489172"/>
                <a:gd name="connsiteY17" fmla="*/ 8435 h 1397222"/>
                <a:gd name="connsiteX18" fmla="*/ 333416 w 489172"/>
                <a:gd name="connsiteY18" fmla="*/ 27600 h 1397222"/>
                <a:gd name="connsiteX19" fmla="*/ 333415 w 489172"/>
                <a:gd name="connsiteY19" fmla="*/ 758388 h 1397222"/>
                <a:gd name="connsiteX20" fmla="*/ 363789 w 489172"/>
                <a:gd name="connsiteY20" fmla="*/ 788762 h 1397222"/>
                <a:gd name="connsiteX21" fmla="*/ 394163 w 489172"/>
                <a:gd name="connsiteY21" fmla="*/ 758388 h 1397222"/>
                <a:gd name="connsiteX22" fmla="*/ 394163 w 489172"/>
                <a:gd name="connsiteY22" fmla="*/ 27653 h 1397222"/>
                <a:gd name="connsiteX23" fmla="*/ 402123 w 489172"/>
                <a:gd name="connsiteY23" fmla="*/ 8435 h 1397222"/>
                <a:gd name="connsiteX24" fmla="*/ 422488 w 489172"/>
                <a:gd name="connsiteY24" fmla="*/ 0 h 1397222"/>
                <a:gd name="connsiteX25" fmla="*/ 451288 w 489172"/>
                <a:gd name="connsiteY25" fmla="*/ 28800 h 1397222"/>
                <a:gd name="connsiteX26" fmla="*/ 489172 w 489172"/>
                <a:gd name="connsiteY26" fmla="*/ 1094702 h 1397222"/>
                <a:gd name="connsiteX27" fmla="*/ 312706 w 489172"/>
                <a:gd name="connsiteY27" fmla="*/ 1397222 h 1397222"/>
                <a:gd name="connsiteX28" fmla="*/ 176466 w 489172"/>
                <a:gd name="connsiteY28" fmla="*/ 1397222 h 1397222"/>
                <a:gd name="connsiteX29" fmla="*/ 0 w 489172"/>
                <a:gd name="connsiteY29" fmla="*/ 1094702 h 1397222"/>
                <a:gd name="connsiteX30" fmla="*/ 44139 w 489172"/>
                <a:gd name="connsiteY30" fmla="*/ 28800 h 1397222"/>
                <a:gd name="connsiteX31" fmla="*/ 72939 w 489172"/>
                <a:gd name="connsiteY31" fmla="*/ 0 h 1397222"/>
                <a:gd name="connsiteX0" fmla="*/ 72939 w 489172"/>
                <a:gd name="connsiteY0" fmla="*/ 0 h 1397222"/>
                <a:gd name="connsiteX1" fmla="*/ 93304 w 489172"/>
                <a:gd name="connsiteY1" fmla="*/ 8435 h 1397222"/>
                <a:gd name="connsiteX2" fmla="*/ 100807 w 489172"/>
                <a:gd name="connsiteY2" fmla="*/ 26550 h 1397222"/>
                <a:gd name="connsiteX3" fmla="*/ 100806 w 489172"/>
                <a:gd name="connsiteY3" fmla="*/ 765594 h 1397222"/>
                <a:gd name="connsiteX4" fmla="*/ 131180 w 489172"/>
                <a:gd name="connsiteY4" fmla="*/ 795968 h 1397222"/>
                <a:gd name="connsiteX5" fmla="*/ 161554 w 489172"/>
                <a:gd name="connsiteY5" fmla="*/ 765594 h 1397222"/>
                <a:gd name="connsiteX6" fmla="*/ 161554 w 489172"/>
                <a:gd name="connsiteY6" fmla="*/ 28704 h 1397222"/>
                <a:gd name="connsiteX7" fmla="*/ 169949 w 489172"/>
                <a:gd name="connsiteY7" fmla="*/ 8435 h 1397222"/>
                <a:gd name="connsiteX8" fmla="*/ 190314 w 489172"/>
                <a:gd name="connsiteY8" fmla="*/ 0 h 1397222"/>
                <a:gd name="connsiteX9" fmla="*/ 210679 w 489172"/>
                <a:gd name="connsiteY9" fmla="*/ 8435 h 1397222"/>
                <a:gd name="connsiteX10" fmla="*/ 217111 w 489172"/>
                <a:gd name="connsiteY10" fmla="*/ 23964 h 1397222"/>
                <a:gd name="connsiteX11" fmla="*/ 217110 w 489172"/>
                <a:gd name="connsiteY11" fmla="*/ 765292 h 1397222"/>
                <a:gd name="connsiteX12" fmla="*/ 247484 w 489172"/>
                <a:gd name="connsiteY12" fmla="*/ 795666 h 1397222"/>
                <a:gd name="connsiteX13" fmla="*/ 277858 w 489172"/>
                <a:gd name="connsiteY13" fmla="*/ 765292 h 1397222"/>
                <a:gd name="connsiteX14" fmla="*/ 277858 w 489172"/>
                <a:gd name="connsiteY14" fmla="*/ 25070 h 1397222"/>
                <a:gd name="connsiteX15" fmla="*/ 284748 w 489172"/>
                <a:gd name="connsiteY15" fmla="*/ 8435 h 1397222"/>
                <a:gd name="connsiteX16" fmla="*/ 305113 w 489172"/>
                <a:gd name="connsiteY16" fmla="*/ 0 h 1397222"/>
                <a:gd name="connsiteX17" fmla="*/ 325478 w 489172"/>
                <a:gd name="connsiteY17" fmla="*/ 8435 h 1397222"/>
                <a:gd name="connsiteX18" fmla="*/ 333416 w 489172"/>
                <a:gd name="connsiteY18" fmla="*/ 27600 h 1397222"/>
                <a:gd name="connsiteX19" fmla="*/ 333415 w 489172"/>
                <a:gd name="connsiteY19" fmla="*/ 758388 h 1397222"/>
                <a:gd name="connsiteX20" fmla="*/ 363789 w 489172"/>
                <a:gd name="connsiteY20" fmla="*/ 788762 h 1397222"/>
                <a:gd name="connsiteX21" fmla="*/ 394163 w 489172"/>
                <a:gd name="connsiteY21" fmla="*/ 758388 h 1397222"/>
                <a:gd name="connsiteX22" fmla="*/ 394163 w 489172"/>
                <a:gd name="connsiteY22" fmla="*/ 27653 h 1397222"/>
                <a:gd name="connsiteX23" fmla="*/ 402123 w 489172"/>
                <a:gd name="connsiteY23" fmla="*/ 8435 h 1397222"/>
                <a:gd name="connsiteX24" fmla="*/ 422488 w 489172"/>
                <a:gd name="connsiteY24" fmla="*/ 0 h 1397222"/>
                <a:gd name="connsiteX25" fmla="*/ 451288 w 489172"/>
                <a:gd name="connsiteY25" fmla="*/ 28800 h 1397222"/>
                <a:gd name="connsiteX26" fmla="*/ 489172 w 489172"/>
                <a:gd name="connsiteY26" fmla="*/ 1094702 h 1397222"/>
                <a:gd name="connsiteX27" fmla="*/ 312706 w 489172"/>
                <a:gd name="connsiteY27" fmla="*/ 1397222 h 1397222"/>
                <a:gd name="connsiteX28" fmla="*/ 176466 w 489172"/>
                <a:gd name="connsiteY28" fmla="*/ 1397222 h 1397222"/>
                <a:gd name="connsiteX29" fmla="*/ 0 w 489172"/>
                <a:gd name="connsiteY29" fmla="*/ 1094702 h 1397222"/>
                <a:gd name="connsiteX30" fmla="*/ 44139 w 489172"/>
                <a:gd name="connsiteY30" fmla="*/ 28800 h 1397222"/>
                <a:gd name="connsiteX31" fmla="*/ 72939 w 489172"/>
                <a:gd name="connsiteY31" fmla="*/ 0 h 1397222"/>
                <a:gd name="connsiteX0" fmla="*/ 72939 w 489173"/>
                <a:gd name="connsiteY0" fmla="*/ 0 h 1397222"/>
                <a:gd name="connsiteX1" fmla="*/ 93304 w 489173"/>
                <a:gd name="connsiteY1" fmla="*/ 8435 h 1397222"/>
                <a:gd name="connsiteX2" fmla="*/ 100807 w 489173"/>
                <a:gd name="connsiteY2" fmla="*/ 26550 h 1397222"/>
                <a:gd name="connsiteX3" fmla="*/ 100806 w 489173"/>
                <a:gd name="connsiteY3" fmla="*/ 765594 h 1397222"/>
                <a:gd name="connsiteX4" fmla="*/ 131180 w 489173"/>
                <a:gd name="connsiteY4" fmla="*/ 795968 h 1397222"/>
                <a:gd name="connsiteX5" fmla="*/ 161554 w 489173"/>
                <a:gd name="connsiteY5" fmla="*/ 765594 h 1397222"/>
                <a:gd name="connsiteX6" fmla="*/ 161554 w 489173"/>
                <a:gd name="connsiteY6" fmla="*/ 28704 h 1397222"/>
                <a:gd name="connsiteX7" fmla="*/ 169949 w 489173"/>
                <a:gd name="connsiteY7" fmla="*/ 8435 h 1397222"/>
                <a:gd name="connsiteX8" fmla="*/ 190314 w 489173"/>
                <a:gd name="connsiteY8" fmla="*/ 0 h 1397222"/>
                <a:gd name="connsiteX9" fmla="*/ 210679 w 489173"/>
                <a:gd name="connsiteY9" fmla="*/ 8435 h 1397222"/>
                <a:gd name="connsiteX10" fmla="*/ 217111 w 489173"/>
                <a:gd name="connsiteY10" fmla="*/ 23964 h 1397222"/>
                <a:gd name="connsiteX11" fmla="*/ 217110 w 489173"/>
                <a:gd name="connsiteY11" fmla="*/ 765292 h 1397222"/>
                <a:gd name="connsiteX12" fmla="*/ 247484 w 489173"/>
                <a:gd name="connsiteY12" fmla="*/ 795666 h 1397222"/>
                <a:gd name="connsiteX13" fmla="*/ 277858 w 489173"/>
                <a:gd name="connsiteY13" fmla="*/ 765292 h 1397222"/>
                <a:gd name="connsiteX14" fmla="*/ 277858 w 489173"/>
                <a:gd name="connsiteY14" fmla="*/ 25070 h 1397222"/>
                <a:gd name="connsiteX15" fmla="*/ 284748 w 489173"/>
                <a:gd name="connsiteY15" fmla="*/ 8435 h 1397222"/>
                <a:gd name="connsiteX16" fmla="*/ 305113 w 489173"/>
                <a:gd name="connsiteY16" fmla="*/ 0 h 1397222"/>
                <a:gd name="connsiteX17" fmla="*/ 325478 w 489173"/>
                <a:gd name="connsiteY17" fmla="*/ 8435 h 1397222"/>
                <a:gd name="connsiteX18" fmla="*/ 333416 w 489173"/>
                <a:gd name="connsiteY18" fmla="*/ 27600 h 1397222"/>
                <a:gd name="connsiteX19" fmla="*/ 333415 w 489173"/>
                <a:gd name="connsiteY19" fmla="*/ 758388 h 1397222"/>
                <a:gd name="connsiteX20" fmla="*/ 363789 w 489173"/>
                <a:gd name="connsiteY20" fmla="*/ 788762 h 1397222"/>
                <a:gd name="connsiteX21" fmla="*/ 394163 w 489173"/>
                <a:gd name="connsiteY21" fmla="*/ 758388 h 1397222"/>
                <a:gd name="connsiteX22" fmla="*/ 394163 w 489173"/>
                <a:gd name="connsiteY22" fmla="*/ 27653 h 1397222"/>
                <a:gd name="connsiteX23" fmla="*/ 402123 w 489173"/>
                <a:gd name="connsiteY23" fmla="*/ 8435 h 1397222"/>
                <a:gd name="connsiteX24" fmla="*/ 422488 w 489173"/>
                <a:gd name="connsiteY24" fmla="*/ 0 h 1397222"/>
                <a:gd name="connsiteX25" fmla="*/ 451288 w 489173"/>
                <a:gd name="connsiteY25" fmla="*/ 28800 h 1397222"/>
                <a:gd name="connsiteX26" fmla="*/ 489172 w 489173"/>
                <a:gd name="connsiteY26" fmla="*/ 1094702 h 1397222"/>
                <a:gd name="connsiteX27" fmla="*/ 312706 w 489173"/>
                <a:gd name="connsiteY27" fmla="*/ 1397222 h 1397222"/>
                <a:gd name="connsiteX28" fmla="*/ 176466 w 489173"/>
                <a:gd name="connsiteY28" fmla="*/ 1397222 h 1397222"/>
                <a:gd name="connsiteX29" fmla="*/ 0 w 489173"/>
                <a:gd name="connsiteY29" fmla="*/ 1094702 h 1397222"/>
                <a:gd name="connsiteX30" fmla="*/ 44139 w 489173"/>
                <a:gd name="connsiteY30" fmla="*/ 28800 h 1397222"/>
                <a:gd name="connsiteX31" fmla="*/ 72939 w 489173"/>
                <a:gd name="connsiteY31" fmla="*/ 0 h 1397222"/>
                <a:gd name="connsiteX0" fmla="*/ 72993 w 489227"/>
                <a:gd name="connsiteY0" fmla="*/ 0 h 1397222"/>
                <a:gd name="connsiteX1" fmla="*/ 93358 w 489227"/>
                <a:gd name="connsiteY1" fmla="*/ 8435 h 1397222"/>
                <a:gd name="connsiteX2" fmla="*/ 100861 w 489227"/>
                <a:gd name="connsiteY2" fmla="*/ 26550 h 1397222"/>
                <a:gd name="connsiteX3" fmla="*/ 100860 w 489227"/>
                <a:gd name="connsiteY3" fmla="*/ 765594 h 1397222"/>
                <a:gd name="connsiteX4" fmla="*/ 131234 w 489227"/>
                <a:gd name="connsiteY4" fmla="*/ 795968 h 1397222"/>
                <a:gd name="connsiteX5" fmla="*/ 161608 w 489227"/>
                <a:gd name="connsiteY5" fmla="*/ 765594 h 1397222"/>
                <a:gd name="connsiteX6" fmla="*/ 161608 w 489227"/>
                <a:gd name="connsiteY6" fmla="*/ 28704 h 1397222"/>
                <a:gd name="connsiteX7" fmla="*/ 170003 w 489227"/>
                <a:gd name="connsiteY7" fmla="*/ 8435 h 1397222"/>
                <a:gd name="connsiteX8" fmla="*/ 190368 w 489227"/>
                <a:gd name="connsiteY8" fmla="*/ 0 h 1397222"/>
                <a:gd name="connsiteX9" fmla="*/ 210733 w 489227"/>
                <a:gd name="connsiteY9" fmla="*/ 8435 h 1397222"/>
                <a:gd name="connsiteX10" fmla="*/ 217165 w 489227"/>
                <a:gd name="connsiteY10" fmla="*/ 23964 h 1397222"/>
                <a:gd name="connsiteX11" fmla="*/ 217164 w 489227"/>
                <a:gd name="connsiteY11" fmla="*/ 765292 h 1397222"/>
                <a:gd name="connsiteX12" fmla="*/ 247538 w 489227"/>
                <a:gd name="connsiteY12" fmla="*/ 795666 h 1397222"/>
                <a:gd name="connsiteX13" fmla="*/ 277912 w 489227"/>
                <a:gd name="connsiteY13" fmla="*/ 765292 h 1397222"/>
                <a:gd name="connsiteX14" fmla="*/ 277912 w 489227"/>
                <a:gd name="connsiteY14" fmla="*/ 25070 h 1397222"/>
                <a:gd name="connsiteX15" fmla="*/ 284802 w 489227"/>
                <a:gd name="connsiteY15" fmla="*/ 8435 h 1397222"/>
                <a:gd name="connsiteX16" fmla="*/ 305167 w 489227"/>
                <a:gd name="connsiteY16" fmla="*/ 0 h 1397222"/>
                <a:gd name="connsiteX17" fmla="*/ 325532 w 489227"/>
                <a:gd name="connsiteY17" fmla="*/ 8435 h 1397222"/>
                <a:gd name="connsiteX18" fmla="*/ 333470 w 489227"/>
                <a:gd name="connsiteY18" fmla="*/ 27600 h 1397222"/>
                <a:gd name="connsiteX19" fmla="*/ 333469 w 489227"/>
                <a:gd name="connsiteY19" fmla="*/ 758388 h 1397222"/>
                <a:gd name="connsiteX20" fmla="*/ 363843 w 489227"/>
                <a:gd name="connsiteY20" fmla="*/ 788762 h 1397222"/>
                <a:gd name="connsiteX21" fmla="*/ 394217 w 489227"/>
                <a:gd name="connsiteY21" fmla="*/ 758388 h 1397222"/>
                <a:gd name="connsiteX22" fmla="*/ 394217 w 489227"/>
                <a:gd name="connsiteY22" fmla="*/ 27653 h 1397222"/>
                <a:gd name="connsiteX23" fmla="*/ 402177 w 489227"/>
                <a:gd name="connsiteY23" fmla="*/ 8435 h 1397222"/>
                <a:gd name="connsiteX24" fmla="*/ 422542 w 489227"/>
                <a:gd name="connsiteY24" fmla="*/ 0 h 1397222"/>
                <a:gd name="connsiteX25" fmla="*/ 451342 w 489227"/>
                <a:gd name="connsiteY25" fmla="*/ 28800 h 1397222"/>
                <a:gd name="connsiteX26" fmla="*/ 489226 w 489227"/>
                <a:gd name="connsiteY26" fmla="*/ 1094702 h 1397222"/>
                <a:gd name="connsiteX27" fmla="*/ 312760 w 489227"/>
                <a:gd name="connsiteY27" fmla="*/ 1397222 h 1397222"/>
                <a:gd name="connsiteX28" fmla="*/ 176520 w 489227"/>
                <a:gd name="connsiteY28" fmla="*/ 1397222 h 1397222"/>
                <a:gd name="connsiteX29" fmla="*/ 54 w 489227"/>
                <a:gd name="connsiteY29" fmla="*/ 1094702 h 1397222"/>
                <a:gd name="connsiteX30" fmla="*/ 44193 w 489227"/>
                <a:gd name="connsiteY30" fmla="*/ 28800 h 1397222"/>
                <a:gd name="connsiteX31" fmla="*/ 72993 w 489227"/>
                <a:gd name="connsiteY31" fmla="*/ 0 h 139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9227" h="1397222">
                  <a:moveTo>
                    <a:pt x="72993" y="0"/>
                  </a:moveTo>
                  <a:cubicBezTo>
                    <a:pt x="80946" y="0"/>
                    <a:pt x="88146" y="3224"/>
                    <a:pt x="93358" y="8435"/>
                  </a:cubicBezTo>
                  <a:lnTo>
                    <a:pt x="100861" y="26550"/>
                  </a:lnTo>
                  <a:cubicBezTo>
                    <a:pt x="100861" y="272898"/>
                    <a:pt x="100860" y="519246"/>
                    <a:pt x="100860" y="765594"/>
                  </a:cubicBezTo>
                  <a:cubicBezTo>
                    <a:pt x="100860" y="782369"/>
                    <a:pt x="114459" y="795968"/>
                    <a:pt x="131234" y="795968"/>
                  </a:cubicBezTo>
                  <a:cubicBezTo>
                    <a:pt x="148009" y="795968"/>
                    <a:pt x="161608" y="782369"/>
                    <a:pt x="161608" y="765594"/>
                  </a:cubicBezTo>
                  <a:lnTo>
                    <a:pt x="161608" y="28704"/>
                  </a:lnTo>
                  <a:lnTo>
                    <a:pt x="170003" y="8435"/>
                  </a:lnTo>
                  <a:cubicBezTo>
                    <a:pt x="175215" y="3224"/>
                    <a:pt x="182415" y="0"/>
                    <a:pt x="190368" y="0"/>
                  </a:cubicBezTo>
                  <a:cubicBezTo>
                    <a:pt x="198321" y="0"/>
                    <a:pt x="205521" y="3224"/>
                    <a:pt x="210733" y="8435"/>
                  </a:cubicBezTo>
                  <a:lnTo>
                    <a:pt x="217165" y="23964"/>
                  </a:lnTo>
                  <a:cubicBezTo>
                    <a:pt x="217165" y="271073"/>
                    <a:pt x="217164" y="518183"/>
                    <a:pt x="217164" y="765292"/>
                  </a:cubicBezTo>
                  <a:cubicBezTo>
                    <a:pt x="217164" y="782067"/>
                    <a:pt x="230763" y="795666"/>
                    <a:pt x="247538" y="795666"/>
                  </a:cubicBezTo>
                  <a:cubicBezTo>
                    <a:pt x="264313" y="795666"/>
                    <a:pt x="277912" y="782067"/>
                    <a:pt x="277912" y="765292"/>
                  </a:cubicBezTo>
                  <a:lnTo>
                    <a:pt x="277912" y="25070"/>
                  </a:lnTo>
                  <a:lnTo>
                    <a:pt x="284802" y="8435"/>
                  </a:lnTo>
                  <a:cubicBezTo>
                    <a:pt x="290014" y="3224"/>
                    <a:pt x="297214" y="0"/>
                    <a:pt x="305167" y="0"/>
                  </a:cubicBezTo>
                  <a:cubicBezTo>
                    <a:pt x="313120" y="0"/>
                    <a:pt x="320320" y="3224"/>
                    <a:pt x="325532" y="8435"/>
                  </a:cubicBezTo>
                  <a:lnTo>
                    <a:pt x="333470" y="27600"/>
                  </a:lnTo>
                  <a:cubicBezTo>
                    <a:pt x="333470" y="271196"/>
                    <a:pt x="333469" y="514792"/>
                    <a:pt x="333469" y="758388"/>
                  </a:cubicBezTo>
                  <a:cubicBezTo>
                    <a:pt x="333469" y="775163"/>
                    <a:pt x="347068" y="788762"/>
                    <a:pt x="363843" y="788762"/>
                  </a:cubicBezTo>
                  <a:cubicBezTo>
                    <a:pt x="380618" y="788762"/>
                    <a:pt x="394217" y="775163"/>
                    <a:pt x="394217" y="758388"/>
                  </a:cubicBezTo>
                  <a:lnTo>
                    <a:pt x="394217" y="27653"/>
                  </a:lnTo>
                  <a:lnTo>
                    <a:pt x="402177" y="8435"/>
                  </a:lnTo>
                  <a:cubicBezTo>
                    <a:pt x="407389" y="3224"/>
                    <a:pt x="414589" y="0"/>
                    <a:pt x="422542" y="0"/>
                  </a:cubicBezTo>
                  <a:cubicBezTo>
                    <a:pt x="438448" y="0"/>
                    <a:pt x="451342" y="12894"/>
                    <a:pt x="451342" y="28800"/>
                  </a:cubicBezTo>
                  <a:lnTo>
                    <a:pt x="489226" y="1094702"/>
                  </a:lnTo>
                  <a:cubicBezTo>
                    <a:pt x="489647" y="1154329"/>
                    <a:pt x="371582" y="1296382"/>
                    <a:pt x="312760" y="1397222"/>
                  </a:cubicBezTo>
                  <a:lnTo>
                    <a:pt x="176520" y="1397222"/>
                  </a:lnTo>
                  <a:cubicBezTo>
                    <a:pt x="117698" y="1296382"/>
                    <a:pt x="-2942" y="1149177"/>
                    <a:pt x="54" y="1094702"/>
                  </a:cubicBezTo>
                  <a:lnTo>
                    <a:pt x="44193" y="28800"/>
                  </a:lnTo>
                  <a:cubicBezTo>
                    <a:pt x="44193" y="12894"/>
                    <a:pt x="57087" y="0"/>
                    <a:pt x="7299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32EE94-A065-48E7-A978-CF832DD4BF92}"/>
              </a:ext>
            </a:extLst>
          </p:cNvPr>
          <p:cNvGrpSpPr/>
          <p:nvPr/>
        </p:nvGrpSpPr>
        <p:grpSpPr>
          <a:xfrm>
            <a:off x="4582503" y="2361728"/>
            <a:ext cx="206038" cy="1968491"/>
            <a:chOff x="10476289" y="295274"/>
            <a:chExt cx="567208" cy="6132431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FA87A19-7F8D-4F73-9E31-20B8C88862BB}"/>
                </a:ext>
              </a:extLst>
            </p:cNvPr>
            <p:cNvGrpSpPr/>
            <p:nvPr/>
          </p:nvGrpSpPr>
          <p:grpSpPr>
            <a:xfrm>
              <a:off x="10690849" y="3203663"/>
              <a:ext cx="352648" cy="3224042"/>
              <a:chOff x="3737748" y="3214934"/>
              <a:chExt cx="352648" cy="3224042"/>
            </a:xfrm>
            <a:grpFill/>
          </p:grpSpPr>
          <p:sp>
            <p:nvSpPr>
              <p:cNvPr id="28" name="사다리꼴 27">
                <a:extLst>
                  <a:ext uri="{FF2B5EF4-FFF2-40B4-BE49-F238E27FC236}">
                    <a16:creationId xmlns:a16="http://schemas.microsoft.com/office/drawing/2014/main" id="{0BD1ECB3-4BFC-48B3-AC13-D4D23E99F039}"/>
                  </a:ext>
                </a:extLst>
              </p:cNvPr>
              <p:cNvSpPr/>
              <p:nvPr/>
            </p:nvSpPr>
            <p:spPr>
              <a:xfrm>
                <a:off x="3737748" y="3214934"/>
                <a:ext cx="352648" cy="3044392"/>
              </a:xfrm>
              <a:prstGeom prst="trapezoid">
                <a:avLst>
                  <a:gd name="adj" fmla="val 172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2FA5803-9E24-4D9A-812F-A381CFF2AD80}"/>
                  </a:ext>
                </a:extLst>
              </p:cNvPr>
              <p:cNvSpPr/>
              <p:nvPr/>
            </p:nvSpPr>
            <p:spPr>
              <a:xfrm>
                <a:off x="3737748" y="6086328"/>
                <a:ext cx="352648" cy="3526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8919E04-6140-4083-BB97-42C1408DD8E7}"/>
                </a:ext>
              </a:extLst>
            </p:cNvPr>
            <p:cNvSpPr/>
            <p:nvPr/>
          </p:nvSpPr>
          <p:spPr>
            <a:xfrm>
              <a:off x="10476289" y="295274"/>
              <a:ext cx="533238" cy="2908390"/>
            </a:xfrm>
            <a:custGeom>
              <a:avLst/>
              <a:gdLst>
                <a:gd name="connsiteX0" fmla="*/ 400050 w 428625"/>
                <a:gd name="connsiteY0" fmla="*/ 3267075 h 3267075"/>
                <a:gd name="connsiteX1" fmla="*/ 0 w 428625"/>
                <a:gd name="connsiteY1" fmla="*/ 3219450 h 3267075"/>
                <a:gd name="connsiteX2" fmla="*/ 428625 w 428625"/>
                <a:gd name="connsiteY2" fmla="*/ 0 h 3267075"/>
                <a:gd name="connsiteX3" fmla="*/ 400050 w 428625"/>
                <a:gd name="connsiteY3" fmla="*/ 3267075 h 3267075"/>
                <a:gd name="connsiteX0" fmla="*/ 400050 w 428625"/>
                <a:gd name="connsiteY0" fmla="*/ 3267940 h 3267940"/>
                <a:gd name="connsiteX1" fmla="*/ 0 w 428625"/>
                <a:gd name="connsiteY1" fmla="*/ 3220315 h 3267940"/>
                <a:gd name="connsiteX2" fmla="*/ 428625 w 428625"/>
                <a:gd name="connsiteY2" fmla="*/ 865 h 3267940"/>
                <a:gd name="connsiteX3" fmla="*/ 400050 w 428625"/>
                <a:gd name="connsiteY3" fmla="*/ 3267940 h 3267940"/>
                <a:gd name="connsiteX0" fmla="*/ 409575 w 438150"/>
                <a:gd name="connsiteY0" fmla="*/ 3267920 h 3277445"/>
                <a:gd name="connsiteX1" fmla="*/ 0 w 438150"/>
                <a:gd name="connsiteY1" fmla="*/ 3277445 h 3277445"/>
                <a:gd name="connsiteX2" fmla="*/ 438150 w 438150"/>
                <a:gd name="connsiteY2" fmla="*/ 845 h 3277445"/>
                <a:gd name="connsiteX3" fmla="*/ 409575 w 438150"/>
                <a:gd name="connsiteY3" fmla="*/ 3267920 h 3277445"/>
                <a:gd name="connsiteX0" fmla="*/ 420864 w 449439"/>
                <a:gd name="connsiteY0" fmla="*/ 3267824 h 3277349"/>
                <a:gd name="connsiteX1" fmla="*/ 11289 w 449439"/>
                <a:gd name="connsiteY1" fmla="*/ 3277349 h 3277349"/>
                <a:gd name="connsiteX2" fmla="*/ 449439 w 449439"/>
                <a:gd name="connsiteY2" fmla="*/ 749 h 3277349"/>
                <a:gd name="connsiteX3" fmla="*/ 420864 w 449439"/>
                <a:gd name="connsiteY3" fmla="*/ 3267824 h 3277349"/>
                <a:gd name="connsiteX0" fmla="*/ 426865 w 455440"/>
                <a:gd name="connsiteY0" fmla="*/ 3268012 h 3277537"/>
                <a:gd name="connsiteX1" fmla="*/ 17290 w 455440"/>
                <a:gd name="connsiteY1" fmla="*/ 3277537 h 3277537"/>
                <a:gd name="connsiteX2" fmla="*/ 455440 w 455440"/>
                <a:gd name="connsiteY2" fmla="*/ 937 h 3277537"/>
                <a:gd name="connsiteX3" fmla="*/ 426865 w 455440"/>
                <a:gd name="connsiteY3" fmla="*/ 3268012 h 3277537"/>
                <a:gd name="connsiteX0" fmla="*/ 420865 w 449440"/>
                <a:gd name="connsiteY0" fmla="*/ 3268029 h 3277554"/>
                <a:gd name="connsiteX1" fmla="*/ 11290 w 449440"/>
                <a:gd name="connsiteY1" fmla="*/ 3277554 h 3277554"/>
                <a:gd name="connsiteX2" fmla="*/ 449440 w 449440"/>
                <a:gd name="connsiteY2" fmla="*/ 954 h 3277554"/>
                <a:gd name="connsiteX3" fmla="*/ 420865 w 449440"/>
                <a:gd name="connsiteY3" fmla="*/ 3268029 h 3277554"/>
                <a:gd name="connsiteX0" fmla="*/ 458965 w 458965"/>
                <a:gd name="connsiteY0" fmla="*/ 3258504 h 3277554"/>
                <a:gd name="connsiteX1" fmla="*/ 11290 w 458965"/>
                <a:gd name="connsiteY1" fmla="*/ 3277554 h 3277554"/>
                <a:gd name="connsiteX2" fmla="*/ 449440 w 458965"/>
                <a:gd name="connsiteY2" fmla="*/ 954 h 3277554"/>
                <a:gd name="connsiteX3" fmla="*/ 458965 w 458965"/>
                <a:gd name="connsiteY3" fmla="*/ 3258504 h 3277554"/>
                <a:gd name="connsiteX0" fmla="*/ 458965 w 468741"/>
                <a:gd name="connsiteY0" fmla="*/ 3258504 h 3277554"/>
                <a:gd name="connsiteX1" fmla="*/ 11290 w 468741"/>
                <a:gd name="connsiteY1" fmla="*/ 3277554 h 3277554"/>
                <a:gd name="connsiteX2" fmla="*/ 449440 w 468741"/>
                <a:gd name="connsiteY2" fmla="*/ 954 h 3277554"/>
                <a:gd name="connsiteX3" fmla="*/ 458965 w 468741"/>
                <a:gd name="connsiteY3" fmla="*/ 3258504 h 3277554"/>
                <a:gd name="connsiteX0" fmla="*/ 458965 w 475898"/>
                <a:gd name="connsiteY0" fmla="*/ 3258504 h 3277554"/>
                <a:gd name="connsiteX1" fmla="*/ 11290 w 475898"/>
                <a:gd name="connsiteY1" fmla="*/ 3277554 h 3277554"/>
                <a:gd name="connsiteX2" fmla="*/ 449440 w 475898"/>
                <a:gd name="connsiteY2" fmla="*/ 954 h 3277554"/>
                <a:gd name="connsiteX3" fmla="*/ 458965 w 475898"/>
                <a:gd name="connsiteY3" fmla="*/ 3258504 h 3277554"/>
                <a:gd name="connsiteX0" fmla="*/ 460407 w 477340"/>
                <a:gd name="connsiteY0" fmla="*/ 3258186 h 3277236"/>
                <a:gd name="connsiteX1" fmla="*/ 12732 w 477340"/>
                <a:gd name="connsiteY1" fmla="*/ 3277236 h 3277236"/>
                <a:gd name="connsiteX2" fmla="*/ 450882 w 477340"/>
                <a:gd name="connsiteY2" fmla="*/ 636 h 3277236"/>
                <a:gd name="connsiteX3" fmla="*/ 460407 w 477340"/>
                <a:gd name="connsiteY3" fmla="*/ 3258186 h 3277236"/>
                <a:gd name="connsiteX0" fmla="*/ 487474 w 504407"/>
                <a:gd name="connsiteY0" fmla="*/ 3258194 h 3258194"/>
                <a:gd name="connsiteX1" fmla="*/ 11224 w 504407"/>
                <a:gd name="connsiteY1" fmla="*/ 3248669 h 3258194"/>
                <a:gd name="connsiteX2" fmla="*/ 477949 w 504407"/>
                <a:gd name="connsiteY2" fmla="*/ 644 h 3258194"/>
                <a:gd name="connsiteX3" fmla="*/ 487474 w 504407"/>
                <a:gd name="connsiteY3" fmla="*/ 3258194 h 3258194"/>
                <a:gd name="connsiteX0" fmla="*/ 487474 w 504407"/>
                <a:gd name="connsiteY0" fmla="*/ 3258194 h 3285812"/>
                <a:gd name="connsiteX1" fmla="*/ 11224 w 504407"/>
                <a:gd name="connsiteY1" fmla="*/ 3248669 h 3285812"/>
                <a:gd name="connsiteX2" fmla="*/ 477949 w 504407"/>
                <a:gd name="connsiteY2" fmla="*/ 644 h 3285812"/>
                <a:gd name="connsiteX3" fmla="*/ 487474 w 504407"/>
                <a:gd name="connsiteY3" fmla="*/ 3258194 h 3285812"/>
                <a:gd name="connsiteX0" fmla="*/ 487474 w 504407"/>
                <a:gd name="connsiteY0" fmla="*/ 3258194 h 3277380"/>
                <a:gd name="connsiteX1" fmla="*/ 11224 w 504407"/>
                <a:gd name="connsiteY1" fmla="*/ 3248669 h 3277380"/>
                <a:gd name="connsiteX2" fmla="*/ 477949 w 504407"/>
                <a:gd name="connsiteY2" fmla="*/ 644 h 3277380"/>
                <a:gd name="connsiteX3" fmla="*/ 487474 w 504407"/>
                <a:gd name="connsiteY3" fmla="*/ 3258194 h 3277380"/>
                <a:gd name="connsiteX0" fmla="*/ 477949 w 499445"/>
                <a:gd name="connsiteY0" fmla="*/ 3315344 h 3315344"/>
                <a:gd name="connsiteX1" fmla="*/ 11224 w 499445"/>
                <a:gd name="connsiteY1" fmla="*/ 3248669 h 3315344"/>
                <a:gd name="connsiteX2" fmla="*/ 477949 w 499445"/>
                <a:gd name="connsiteY2" fmla="*/ 644 h 3315344"/>
                <a:gd name="connsiteX3" fmla="*/ 477949 w 499445"/>
                <a:gd name="connsiteY3" fmla="*/ 3315344 h 3315344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14484 w 535980"/>
                <a:gd name="connsiteY0" fmla="*/ 3315342 h 3315342"/>
                <a:gd name="connsiteX1" fmla="*/ 9659 w 535980"/>
                <a:gd name="connsiteY1" fmla="*/ 3258192 h 3315342"/>
                <a:gd name="connsiteX2" fmla="*/ 514484 w 535980"/>
                <a:gd name="connsiteY2" fmla="*/ 642 h 3315342"/>
                <a:gd name="connsiteX3" fmla="*/ 514484 w 535980"/>
                <a:gd name="connsiteY3" fmla="*/ 3315342 h 3315342"/>
                <a:gd name="connsiteX0" fmla="*/ 504959 w 532163"/>
                <a:gd name="connsiteY0" fmla="*/ 3267717 h 3278507"/>
                <a:gd name="connsiteX1" fmla="*/ 9659 w 532163"/>
                <a:gd name="connsiteY1" fmla="*/ 3258192 h 3278507"/>
                <a:gd name="connsiteX2" fmla="*/ 514484 w 532163"/>
                <a:gd name="connsiteY2" fmla="*/ 642 h 3278507"/>
                <a:gd name="connsiteX3" fmla="*/ 504959 w 532163"/>
                <a:gd name="connsiteY3" fmla="*/ 3267717 h 3278507"/>
                <a:gd name="connsiteX0" fmla="*/ 504322 w 545560"/>
                <a:gd name="connsiteY0" fmla="*/ 3067764 h 3078554"/>
                <a:gd name="connsiteX1" fmla="*/ 9022 w 545560"/>
                <a:gd name="connsiteY1" fmla="*/ 3058239 h 3078554"/>
                <a:gd name="connsiteX2" fmla="*/ 532897 w 545560"/>
                <a:gd name="connsiteY2" fmla="*/ 714 h 3078554"/>
                <a:gd name="connsiteX3" fmla="*/ 504322 w 545560"/>
                <a:gd name="connsiteY3" fmla="*/ 3067764 h 3078554"/>
                <a:gd name="connsiteX0" fmla="*/ 504959 w 532163"/>
                <a:gd name="connsiteY0" fmla="*/ 3086805 h 3097595"/>
                <a:gd name="connsiteX1" fmla="*/ 9659 w 532163"/>
                <a:gd name="connsiteY1" fmla="*/ 3077280 h 3097595"/>
                <a:gd name="connsiteX2" fmla="*/ 514484 w 532163"/>
                <a:gd name="connsiteY2" fmla="*/ 705 h 3097595"/>
                <a:gd name="connsiteX3" fmla="*/ 504959 w 532163"/>
                <a:gd name="connsiteY3" fmla="*/ 3086805 h 3097595"/>
                <a:gd name="connsiteX0" fmla="*/ 506034 w 533238"/>
                <a:gd name="connsiteY0" fmla="*/ 3086100 h 3096890"/>
                <a:gd name="connsiteX1" fmla="*/ 10734 w 533238"/>
                <a:gd name="connsiteY1" fmla="*/ 3076575 h 3096890"/>
                <a:gd name="connsiteX2" fmla="*/ 515559 w 533238"/>
                <a:gd name="connsiteY2" fmla="*/ 0 h 3096890"/>
                <a:gd name="connsiteX3" fmla="*/ 506034 w 533238"/>
                <a:gd name="connsiteY3" fmla="*/ 3086100 h 3096890"/>
                <a:gd name="connsiteX0" fmla="*/ 506034 w 533238"/>
                <a:gd name="connsiteY0" fmla="*/ 3086100 h 3088655"/>
                <a:gd name="connsiteX1" fmla="*/ 10734 w 533238"/>
                <a:gd name="connsiteY1" fmla="*/ 3076575 h 3088655"/>
                <a:gd name="connsiteX2" fmla="*/ 515559 w 533238"/>
                <a:gd name="connsiteY2" fmla="*/ 0 h 3088655"/>
                <a:gd name="connsiteX3" fmla="*/ 506034 w 533238"/>
                <a:gd name="connsiteY3" fmla="*/ 3086100 h 308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38" h="3088655">
                  <a:moveTo>
                    <a:pt x="506034" y="3086100"/>
                  </a:moveTo>
                  <a:cubicBezTo>
                    <a:pt x="347284" y="3082925"/>
                    <a:pt x="159959" y="3098800"/>
                    <a:pt x="10734" y="3076575"/>
                  </a:cubicBezTo>
                  <a:cubicBezTo>
                    <a:pt x="-46416" y="1736725"/>
                    <a:pt x="125034" y="15875"/>
                    <a:pt x="515559" y="0"/>
                  </a:cubicBezTo>
                  <a:cubicBezTo>
                    <a:pt x="547309" y="9525"/>
                    <a:pt x="531434" y="1943100"/>
                    <a:pt x="506034" y="30861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Oval 7">
            <a:extLst>
              <a:ext uri="{FF2B5EF4-FFF2-40B4-BE49-F238E27FC236}">
                <a16:creationId xmlns:a16="http://schemas.microsoft.com/office/drawing/2014/main" id="{E9AAB8E4-7FAD-4362-B22A-6AFE34604902}"/>
              </a:ext>
            </a:extLst>
          </p:cNvPr>
          <p:cNvSpPr/>
          <p:nvPr/>
        </p:nvSpPr>
        <p:spPr>
          <a:xfrm>
            <a:off x="2124969" y="2292823"/>
            <a:ext cx="2106303" cy="2106303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Oval 7">
            <a:extLst>
              <a:ext uri="{FF2B5EF4-FFF2-40B4-BE49-F238E27FC236}">
                <a16:creationId xmlns:a16="http://schemas.microsoft.com/office/drawing/2014/main" id="{89CC5F4A-2D3F-45FA-9F13-D9F9CD9A9E35}"/>
              </a:ext>
            </a:extLst>
          </p:cNvPr>
          <p:cNvSpPr/>
          <p:nvPr/>
        </p:nvSpPr>
        <p:spPr>
          <a:xfrm>
            <a:off x="2402547" y="2570401"/>
            <a:ext cx="1551147" cy="155114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>
            <a:innerShdw blurRad="25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861FA3-4886-4D32-8FF2-6A01CA70530B}"/>
              </a:ext>
            </a:extLst>
          </p:cNvPr>
          <p:cNvSpPr txBox="1"/>
          <p:nvPr/>
        </p:nvSpPr>
        <p:spPr>
          <a:xfrm>
            <a:off x="2348131" y="2930476"/>
            <a:ext cx="1659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FOOD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35" y="4188476"/>
            <a:ext cx="2418695" cy="1687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00FC2A-1907-2AED-E6C5-AB348BB5943D}"/>
              </a:ext>
            </a:extLst>
          </p:cNvPr>
          <p:cNvSpPr txBox="1"/>
          <p:nvPr/>
        </p:nvSpPr>
        <p:spPr>
          <a:xfrm>
            <a:off x="7120142" y="2968324"/>
            <a:ext cx="5843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-Ressources Logicielles</a:t>
            </a:r>
          </a:p>
        </p:txBody>
      </p:sp>
      <p:sp>
        <p:nvSpPr>
          <p:cNvPr id="34" name="ZoneTexte 1">
            <a:extLst>
              <a:ext uri="{FF2B5EF4-FFF2-40B4-BE49-F238E27FC236}">
                <a16:creationId xmlns:a16="http://schemas.microsoft.com/office/drawing/2014/main" id="{A3BBFC6F-C058-5883-060F-CE7AB0406091}"/>
              </a:ext>
            </a:extLst>
          </p:cNvPr>
          <p:cNvSpPr txBox="1"/>
          <p:nvPr/>
        </p:nvSpPr>
        <p:spPr>
          <a:xfrm>
            <a:off x="11698700" y="6289147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2177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CB7201-2AF0-4F9C-854C-D9326BB038DB}"/>
              </a:ext>
            </a:extLst>
          </p:cNvPr>
          <p:cNvSpPr/>
          <p:nvPr/>
        </p:nvSpPr>
        <p:spPr>
          <a:xfrm>
            <a:off x="6192011" y="427859"/>
            <a:ext cx="4250580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19170" latinLnBrk="1">
              <a:defRPr/>
            </a:pPr>
            <a:r>
              <a:rPr lang="en-US" altLang="ko-KR" sz="4800" dirty="0">
                <a:solidFill>
                  <a:prstClr val="white"/>
                </a:solidFill>
                <a:latin typeface="Bahnschrift" panose="020B0502040204020203" pitchFamily="34" charset="0"/>
              </a:rPr>
              <a:t>RESSOURCES LOGICIELLES</a:t>
            </a:r>
            <a:endParaRPr lang="ko-KR" altLang="en-US" sz="4800" dirty="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pic>
        <p:nvPicPr>
          <p:cNvPr id="17" name="Picture Placeholder 10">
            <a:extLst>
              <a:ext uri="{FF2B5EF4-FFF2-40B4-BE49-F238E27FC236}">
                <a16:creationId xmlns:a16="http://schemas.microsoft.com/office/drawing/2014/main" id="{61AAEA63-ECFB-4083-95CE-2F193703F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2" b="11082"/>
          <a:stretch>
            <a:fillRect/>
          </a:stretch>
        </p:blipFill>
        <p:spPr>
          <a:xfrm>
            <a:off x="47938" y="1379093"/>
            <a:ext cx="4613924" cy="2850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1" name="Picture Placeholder 29">
            <a:extLst>
              <a:ext uri="{FF2B5EF4-FFF2-40B4-BE49-F238E27FC236}">
                <a16:creationId xmlns:a16="http://schemas.microsoft.com/office/drawing/2014/main" id="{5EC93ADD-BEB5-4768-BB85-60A45C514F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r="19688"/>
          <a:stretch>
            <a:fillRect/>
          </a:stretch>
        </p:blipFill>
        <p:spPr>
          <a:xfrm>
            <a:off x="4914241" y="1919330"/>
            <a:ext cx="2914470" cy="2310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6" name="Picture Placeholder 34">
            <a:extLst>
              <a:ext uri="{FF2B5EF4-FFF2-40B4-BE49-F238E27FC236}">
                <a16:creationId xmlns:a16="http://schemas.microsoft.com/office/drawing/2014/main" id="{CA305207-4E51-4D88-B820-95B1B693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6" b="10366"/>
          <a:stretch>
            <a:fillRect/>
          </a:stretch>
        </p:blipFill>
        <p:spPr>
          <a:xfrm>
            <a:off x="9370396" y="5030372"/>
            <a:ext cx="2084505" cy="1652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1" name="Picture Placeholder 39">
            <a:extLst>
              <a:ext uri="{FF2B5EF4-FFF2-40B4-BE49-F238E27FC236}">
                <a16:creationId xmlns:a16="http://schemas.microsoft.com/office/drawing/2014/main" id="{466BD5F2-8E51-4488-9052-8B3702C5C3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r="7949"/>
          <a:stretch>
            <a:fillRect/>
          </a:stretch>
        </p:blipFill>
        <p:spPr>
          <a:xfrm>
            <a:off x="7323636" y="5030373"/>
            <a:ext cx="1940837" cy="1595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" name="Picture 4" descr="GitHub Logo, symbol, meaning, history, PNG, brand">
            <a:extLst>
              <a:ext uri="{FF2B5EF4-FFF2-40B4-BE49-F238E27FC236}">
                <a16:creationId xmlns:a16="http://schemas.microsoft.com/office/drawing/2014/main" id="{5A18A566-70A5-7332-9ABF-92E1F6D5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40" y="2599524"/>
            <a:ext cx="1924190" cy="15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JFreeSoft">
            <a:extLst>
              <a:ext uri="{FF2B5EF4-FFF2-40B4-BE49-F238E27FC236}">
                <a16:creationId xmlns:a16="http://schemas.microsoft.com/office/drawing/2014/main" id="{E80B4509-BA30-76CA-0E73-405693C9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495" y="2599524"/>
            <a:ext cx="1538697" cy="15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isual Paradigm International | LinkedIn">
            <a:extLst>
              <a:ext uri="{FF2B5EF4-FFF2-40B4-BE49-F238E27FC236}">
                <a16:creationId xmlns:a16="http://schemas.microsoft.com/office/drawing/2014/main" id="{68F9CD46-DFEF-F61F-673B-B425D027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77796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A36BA87-C54E-7F98-870A-2CFF61CBD1D4}"/>
              </a:ext>
            </a:extLst>
          </p:cNvPr>
          <p:cNvSpPr txBox="1"/>
          <p:nvPr/>
        </p:nvSpPr>
        <p:spPr>
          <a:xfrm>
            <a:off x="11640734" y="6313637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4453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3C4A8C-4263-40AD-96D5-D2A17E0AAF55}"/>
              </a:ext>
            </a:extLst>
          </p:cNvPr>
          <p:cNvSpPr/>
          <p:nvPr/>
        </p:nvSpPr>
        <p:spPr>
          <a:xfrm>
            <a:off x="485477" y="3534510"/>
            <a:ext cx="3343574" cy="1866166"/>
          </a:xfrm>
          <a:prstGeom prst="roundRect">
            <a:avLst>
              <a:gd name="adj" fmla="val 413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4BC7D-F357-41F7-BCE1-C9ED1E91B2B3}"/>
              </a:ext>
            </a:extLst>
          </p:cNvPr>
          <p:cNvSpPr txBox="1"/>
          <p:nvPr/>
        </p:nvSpPr>
        <p:spPr>
          <a:xfrm>
            <a:off x="682539" y="3976292"/>
            <a:ext cx="3003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-Design Pattern</a:t>
            </a:r>
          </a:p>
          <a:p>
            <a:r>
              <a:rPr lang="en-US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Diagrammes</a:t>
            </a:r>
          </a:p>
          <a:p>
            <a:r>
              <a:rPr lang="en-US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-Solution Propos</a:t>
            </a:r>
            <a:r>
              <a:rPr lang="fr-FR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ée</a:t>
            </a:r>
            <a:endParaRPr lang="en-US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0E244-CAF0-4AC9-AAFD-ABA4F450569D}"/>
              </a:ext>
            </a:extLst>
          </p:cNvPr>
          <p:cNvSpPr txBox="1"/>
          <p:nvPr/>
        </p:nvSpPr>
        <p:spPr>
          <a:xfrm>
            <a:off x="0" y="0"/>
            <a:ext cx="368617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5400" dirty="0">
                <a:solidFill>
                  <a:schemeClr val="bg1">
                    <a:lumMod val="95000"/>
                  </a:schemeClr>
                </a:solidFill>
                <a:latin typeface="+mj-lt"/>
                <a:cs typeface="Arial" pitchFamily="34" charset="0"/>
              </a:rPr>
              <a:t>TRAVAIL REALISE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7C688FE-DC00-4011-BD7A-7B0C36657066}"/>
              </a:ext>
            </a:extLst>
          </p:cNvPr>
          <p:cNvSpPr/>
          <p:nvPr/>
        </p:nvSpPr>
        <p:spPr>
          <a:xfrm rot="1226323">
            <a:off x="9827759" y="4126781"/>
            <a:ext cx="1299123" cy="2425339"/>
          </a:xfrm>
          <a:custGeom>
            <a:avLst/>
            <a:gdLst>
              <a:gd name="connsiteX0" fmla="*/ 1324822 w 1340140"/>
              <a:gd name="connsiteY0" fmla="*/ 33034 h 2501913"/>
              <a:gd name="connsiteX1" fmla="*/ 1271482 w 1340140"/>
              <a:gd name="connsiteY1" fmla="*/ 7316 h 2501913"/>
              <a:gd name="connsiteX2" fmla="*/ 839047 w 1340140"/>
              <a:gd name="connsiteY2" fmla="*/ 214009 h 2501913"/>
              <a:gd name="connsiteX3" fmla="*/ 794280 w 1340140"/>
              <a:gd name="connsiteY3" fmla="*/ 264491 h 2501913"/>
              <a:gd name="connsiteX4" fmla="*/ 699030 w 1340140"/>
              <a:gd name="connsiteY4" fmla="*/ 542621 h 2501913"/>
              <a:gd name="connsiteX5" fmla="*/ 648547 w 1340140"/>
              <a:gd name="connsiteY5" fmla="*/ 577864 h 2501913"/>
              <a:gd name="connsiteX6" fmla="*/ 53235 w 1340140"/>
              <a:gd name="connsiteY6" fmla="*/ 575959 h 2501913"/>
              <a:gd name="connsiteX7" fmla="*/ 847 w 1340140"/>
              <a:gd name="connsiteY7" fmla="*/ 634061 h 2501913"/>
              <a:gd name="connsiteX8" fmla="*/ 80857 w 1340140"/>
              <a:gd name="connsiteY8" fmla="*/ 1567511 h 2501913"/>
              <a:gd name="connsiteX9" fmla="*/ 114195 w 1340140"/>
              <a:gd name="connsiteY9" fmla="*/ 1945654 h 2501913"/>
              <a:gd name="connsiteX10" fmla="*/ 159915 w 1340140"/>
              <a:gd name="connsiteY10" fmla="*/ 2471434 h 2501913"/>
              <a:gd name="connsiteX11" fmla="*/ 189442 w 1340140"/>
              <a:gd name="connsiteY11" fmla="*/ 2501914 h 2501913"/>
              <a:gd name="connsiteX12" fmla="*/ 921915 w 1340140"/>
              <a:gd name="connsiteY12" fmla="*/ 2501914 h 2501913"/>
              <a:gd name="connsiteX13" fmla="*/ 953347 w 1340140"/>
              <a:gd name="connsiteY13" fmla="*/ 2473339 h 2501913"/>
              <a:gd name="connsiteX14" fmla="*/ 1009545 w 1340140"/>
              <a:gd name="connsiteY14" fmla="*/ 1815161 h 2501913"/>
              <a:gd name="connsiteX15" fmla="*/ 1079077 w 1340140"/>
              <a:gd name="connsiteY15" fmla="*/ 1015061 h 2501913"/>
              <a:gd name="connsiteX16" fmla="*/ 1112415 w 1340140"/>
              <a:gd name="connsiteY16" fmla="*/ 621679 h 2501913"/>
              <a:gd name="connsiteX17" fmla="*/ 1071457 w 1340140"/>
              <a:gd name="connsiteY17" fmla="*/ 575959 h 2501913"/>
              <a:gd name="connsiteX18" fmla="*/ 787612 w 1340140"/>
              <a:gd name="connsiteY18" fmla="*/ 576911 h 2501913"/>
              <a:gd name="connsiteX19" fmla="*/ 869527 w 1340140"/>
              <a:gd name="connsiteY19" fmla="*/ 338786 h 2501913"/>
              <a:gd name="connsiteX20" fmla="*/ 924772 w 1340140"/>
              <a:gd name="connsiteY20" fmla="*/ 279731 h 2501913"/>
              <a:gd name="connsiteX21" fmla="*/ 1315297 w 1340140"/>
              <a:gd name="connsiteY21" fmla="*/ 94946 h 2501913"/>
              <a:gd name="connsiteX22" fmla="*/ 1324822 w 1340140"/>
              <a:gd name="connsiteY22" fmla="*/ 33034 h 2501913"/>
              <a:gd name="connsiteX23" fmla="*/ 923820 w 1340140"/>
              <a:gd name="connsiteY23" fmla="*/ 727406 h 2501913"/>
              <a:gd name="connsiteX24" fmla="*/ 639975 w 1340140"/>
              <a:gd name="connsiteY24" fmla="*/ 795986 h 2501913"/>
              <a:gd name="connsiteX25" fmla="*/ 367560 w 1340140"/>
              <a:gd name="connsiteY25" fmla="*/ 860756 h 2501913"/>
              <a:gd name="connsiteX26" fmla="*/ 326602 w 1340140"/>
              <a:gd name="connsiteY26" fmla="*/ 911239 h 2501913"/>
              <a:gd name="connsiteX27" fmla="*/ 313267 w 1340140"/>
              <a:gd name="connsiteY27" fmla="*/ 1434161 h 2501913"/>
              <a:gd name="connsiteX28" fmla="*/ 299932 w 1340140"/>
              <a:gd name="connsiteY28" fmla="*/ 2089481 h 2501913"/>
              <a:gd name="connsiteX29" fmla="*/ 299932 w 1340140"/>
              <a:gd name="connsiteY29" fmla="*/ 2269504 h 2501913"/>
              <a:gd name="connsiteX30" fmla="*/ 287550 w 1340140"/>
              <a:gd name="connsiteY30" fmla="*/ 2269504 h 2501913"/>
              <a:gd name="connsiteX31" fmla="*/ 225637 w 1340140"/>
              <a:gd name="connsiteY31" fmla="*/ 1492264 h 2501913"/>
              <a:gd name="connsiteX32" fmla="*/ 200872 w 1340140"/>
              <a:gd name="connsiteY32" fmla="*/ 1241756 h 2501913"/>
              <a:gd name="connsiteX33" fmla="*/ 160867 w 1340140"/>
              <a:gd name="connsiteY33" fmla="*/ 757886 h 2501913"/>
              <a:gd name="connsiteX34" fmla="*/ 188490 w 1340140"/>
              <a:gd name="connsiteY34" fmla="*/ 718834 h 2501913"/>
              <a:gd name="connsiteX35" fmla="*/ 923820 w 1340140"/>
              <a:gd name="connsiteY35" fmla="*/ 727406 h 250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40140" h="2501913">
                <a:moveTo>
                  <a:pt x="1324822" y="33034"/>
                </a:moveTo>
                <a:cubicBezTo>
                  <a:pt x="1315297" y="7316"/>
                  <a:pt x="1308630" y="-10781"/>
                  <a:pt x="1271482" y="7316"/>
                </a:cubicBezTo>
                <a:cubicBezTo>
                  <a:pt x="1128607" y="78754"/>
                  <a:pt x="983827" y="146381"/>
                  <a:pt x="839047" y="214009"/>
                </a:cubicBezTo>
                <a:cubicBezTo>
                  <a:pt x="815235" y="225439"/>
                  <a:pt x="802852" y="239726"/>
                  <a:pt x="794280" y="264491"/>
                </a:cubicBezTo>
                <a:cubicBezTo>
                  <a:pt x="762847" y="357836"/>
                  <a:pt x="728557" y="449276"/>
                  <a:pt x="699030" y="542621"/>
                </a:cubicBezTo>
                <a:cubicBezTo>
                  <a:pt x="689505" y="571196"/>
                  <a:pt x="676170" y="577864"/>
                  <a:pt x="648547" y="577864"/>
                </a:cubicBezTo>
                <a:cubicBezTo>
                  <a:pt x="450427" y="576911"/>
                  <a:pt x="252307" y="578816"/>
                  <a:pt x="53235" y="575959"/>
                </a:cubicBezTo>
                <a:cubicBezTo>
                  <a:pt x="4657" y="575006"/>
                  <a:pt x="-2963" y="589294"/>
                  <a:pt x="847" y="634061"/>
                </a:cubicBezTo>
                <a:cubicBezTo>
                  <a:pt x="29422" y="944576"/>
                  <a:pt x="55140" y="1256044"/>
                  <a:pt x="80857" y="1567511"/>
                </a:cubicBezTo>
                <a:cubicBezTo>
                  <a:pt x="92287" y="1693241"/>
                  <a:pt x="102765" y="1819924"/>
                  <a:pt x="114195" y="1945654"/>
                </a:cubicBezTo>
                <a:cubicBezTo>
                  <a:pt x="129435" y="2120914"/>
                  <a:pt x="145627" y="2296174"/>
                  <a:pt x="159915" y="2471434"/>
                </a:cubicBezTo>
                <a:cubicBezTo>
                  <a:pt x="161820" y="2492389"/>
                  <a:pt x="164677" y="2501914"/>
                  <a:pt x="189442" y="2501914"/>
                </a:cubicBezTo>
                <a:cubicBezTo>
                  <a:pt x="433282" y="2500961"/>
                  <a:pt x="678075" y="2500961"/>
                  <a:pt x="921915" y="2501914"/>
                </a:cubicBezTo>
                <a:cubicBezTo>
                  <a:pt x="942870" y="2501914"/>
                  <a:pt x="951442" y="2497151"/>
                  <a:pt x="953347" y="2473339"/>
                </a:cubicBezTo>
                <a:cubicBezTo>
                  <a:pt x="971445" y="2254264"/>
                  <a:pt x="990495" y="2034236"/>
                  <a:pt x="1009545" y="1815161"/>
                </a:cubicBezTo>
                <a:cubicBezTo>
                  <a:pt x="1032405" y="1548461"/>
                  <a:pt x="1055265" y="1281761"/>
                  <a:pt x="1079077" y="1015061"/>
                </a:cubicBezTo>
                <a:cubicBezTo>
                  <a:pt x="1090507" y="883616"/>
                  <a:pt x="1100032" y="753124"/>
                  <a:pt x="1112415" y="621679"/>
                </a:cubicBezTo>
                <a:cubicBezTo>
                  <a:pt x="1116225" y="586436"/>
                  <a:pt x="1109557" y="575006"/>
                  <a:pt x="1071457" y="575959"/>
                </a:cubicBezTo>
                <a:cubicBezTo>
                  <a:pt x="979065" y="578816"/>
                  <a:pt x="885720" y="576911"/>
                  <a:pt x="787612" y="576911"/>
                </a:cubicBezTo>
                <a:cubicBezTo>
                  <a:pt x="816187" y="493091"/>
                  <a:pt x="843810" y="415939"/>
                  <a:pt x="869527" y="338786"/>
                </a:cubicBezTo>
                <a:cubicBezTo>
                  <a:pt x="879052" y="309259"/>
                  <a:pt x="896197" y="293066"/>
                  <a:pt x="924772" y="279731"/>
                </a:cubicBezTo>
                <a:cubicBezTo>
                  <a:pt x="1055265" y="218771"/>
                  <a:pt x="1183852" y="154001"/>
                  <a:pt x="1315297" y="94946"/>
                </a:cubicBezTo>
                <a:cubicBezTo>
                  <a:pt x="1359112" y="74944"/>
                  <a:pt x="1333395" y="54941"/>
                  <a:pt x="1324822" y="33034"/>
                </a:cubicBezTo>
                <a:close/>
                <a:moveTo>
                  <a:pt x="923820" y="727406"/>
                </a:moveTo>
                <a:cubicBezTo>
                  <a:pt x="829522" y="750266"/>
                  <a:pt x="735225" y="773126"/>
                  <a:pt x="639975" y="795986"/>
                </a:cubicBezTo>
                <a:cubicBezTo>
                  <a:pt x="549487" y="817894"/>
                  <a:pt x="459000" y="841706"/>
                  <a:pt x="367560" y="860756"/>
                </a:cubicBezTo>
                <a:cubicBezTo>
                  <a:pt x="335175" y="867424"/>
                  <a:pt x="327555" y="881711"/>
                  <a:pt x="326602" y="911239"/>
                </a:cubicBezTo>
                <a:cubicBezTo>
                  <a:pt x="322792" y="1085546"/>
                  <a:pt x="318030" y="1259854"/>
                  <a:pt x="313267" y="1434161"/>
                </a:cubicBezTo>
                <a:cubicBezTo>
                  <a:pt x="308505" y="1652284"/>
                  <a:pt x="304695" y="1871359"/>
                  <a:pt x="299932" y="2089481"/>
                </a:cubicBezTo>
                <a:cubicBezTo>
                  <a:pt x="298980" y="2149489"/>
                  <a:pt x="299932" y="2209496"/>
                  <a:pt x="299932" y="2269504"/>
                </a:cubicBezTo>
                <a:cubicBezTo>
                  <a:pt x="296122" y="2269504"/>
                  <a:pt x="292312" y="2269504"/>
                  <a:pt x="287550" y="2269504"/>
                </a:cubicBezTo>
                <a:cubicBezTo>
                  <a:pt x="266595" y="2010424"/>
                  <a:pt x="246592" y="1751344"/>
                  <a:pt x="225637" y="1492264"/>
                </a:cubicBezTo>
                <a:cubicBezTo>
                  <a:pt x="217065" y="1408444"/>
                  <a:pt x="208492" y="1325576"/>
                  <a:pt x="200872" y="1241756"/>
                </a:cubicBezTo>
                <a:cubicBezTo>
                  <a:pt x="186585" y="1080784"/>
                  <a:pt x="174202" y="919811"/>
                  <a:pt x="160867" y="757886"/>
                </a:cubicBezTo>
                <a:cubicBezTo>
                  <a:pt x="158962" y="736931"/>
                  <a:pt x="154200" y="718834"/>
                  <a:pt x="188490" y="718834"/>
                </a:cubicBezTo>
                <a:cubicBezTo>
                  <a:pt x="434235" y="721691"/>
                  <a:pt x="678075" y="720739"/>
                  <a:pt x="923820" y="72740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ZoneTexte 1">
            <a:extLst>
              <a:ext uri="{FF2B5EF4-FFF2-40B4-BE49-F238E27FC236}">
                <a16:creationId xmlns:a16="http://schemas.microsoft.com/office/drawing/2014/main" id="{FA222770-C2B1-F1EF-4FCB-7C653A0FA846}"/>
              </a:ext>
            </a:extLst>
          </p:cNvPr>
          <p:cNvSpPr txBox="1"/>
          <p:nvPr/>
        </p:nvSpPr>
        <p:spPr>
          <a:xfrm>
            <a:off x="11698700" y="6289147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F0C0CFF-9FD5-42C6-975D-C4AC23441350}"/>
              </a:ext>
            </a:extLst>
          </p:cNvPr>
          <p:cNvSpPr/>
          <p:nvPr/>
        </p:nvSpPr>
        <p:spPr>
          <a:xfrm>
            <a:off x="1503413" y="124585"/>
            <a:ext cx="7514943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DESIGN PATTERN</a:t>
            </a:r>
            <a:endParaRPr lang="ko-KR" alt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060F0-C084-420A-99B0-D596E6A50340}"/>
              </a:ext>
            </a:extLst>
          </p:cNvPr>
          <p:cNvSpPr txBox="1"/>
          <p:nvPr/>
        </p:nvSpPr>
        <p:spPr>
          <a:xfrm>
            <a:off x="1503413" y="2106570"/>
            <a:ext cx="63355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377">
              <a:buFontTx/>
              <a:buChar char="-"/>
            </a:pP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Arial"/>
              </a:rPr>
              <a:t>FABRIQUE (FACTORY)</a:t>
            </a: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solidFill>
                  <a:schemeClr val="bg1">
                    <a:lumMod val="95000"/>
                  </a:schemeClr>
                </a:solidFill>
                <a:latin typeface="Arial"/>
              </a:rPr>
              <a:t>SINGLETON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  <a:latin typeface="Arial"/>
            </a:endParaRP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solidFill>
                  <a:schemeClr val="bg1">
                    <a:lumMod val="95000"/>
                  </a:schemeClr>
                </a:solidFill>
                <a:latin typeface="Arial"/>
              </a:rPr>
              <a:t>STRATEGY</a:t>
            </a: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solidFill>
                  <a:schemeClr val="bg1">
                    <a:lumMod val="95000"/>
                  </a:schemeClr>
                </a:solidFill>
                <a:latin typeface="Arial"/>
              </a:rPr>
              <a:t>DAO (DATA ACCESS OBJECT)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E4C512-6D9E-1532-E01A-507B9F0964D0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6726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3">
            <a:extLst>
              <a:ext uri="{FF2B5EF4-FFF2-40B4-BE49-F238E27FC236}">
                <a16:creationId xmlns:a16="http://schemas.microsoft.com/office/drawing/2014/main" id="{B34784C5-D760-489E-BAB3-EBA5FEF4ACE5}"/>
              </a:ext>
            </a:extLst>
          </p:cNvPr>
          <p:cNvGrpSpPr/>
          <p:nvPr/>
        </p:nvGrpSpPr>
        <p:grpSpPr>
          <a:xfrm>
            <a:off x="4324105" y="2007705"/>
            <a:ext cx="3540951" cy="3745448"/>
            <a:chOff x="4583380" y="3746358"/>
            <a:chExt cx="2022880" cy="2139709"/>
          </a:xfrm>
          <a:solidFill>
            <a:srgbClr val="FBB03B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CE81C2B-52DD-4990-A7FD-F7D7EB9E34FF}"/>
                </a:ext>
              </a:extLst>
            </p:cNvPr>
            <p:cNvSpPr/>
            <p:nvPr/>
          </p:nvSpPr>
          <p:spPr>
            <a:xfrm>
              <a:off x="5138154" y="3863497"/>
              <a:ext cx="705935" cy="942817"/>
            </a:xfrm>
            <a:custGeom>
              <a:avLst/>
              <a:gdLst>
                <a:gd name="connsiteX0" fmla="*/ 297996 w 705935"/>
                <a:gd name="connsiteY0" fmla="*/ 667545 h 942817"/>
                <a:gd name="connsiteX1" fmla="*/ 449444 w 705935"/>
                <a:gd name="connsiteY1" fmla="*/ 942817 h 942817"/>
                <a:gd name="connsiteX2" fmla="*/ 700904 w 705935"/>
                <a:gd name="connsiteY2" fmla="*/ 79852 h 942817"/>
                <a:gd name="connsiteX3" fmla="*/ 666614 w 705935"/>
                <a:gd name="connsiteY3" fmla="*/ 20797 h 942817"/>
                <a:gd name="connsiteX4" fmla="*/ 25581 w 705935"/>
                <a:gd name="connsiteY4" fmla="*/ 95092 h 942817"/>
                <a:gd name="connsiteX5" fmla="*/ 9389 w 705935"/>
                <a:gd name="connsiteY5" fmla="*/ 147480 h 942817"/>
                <a:gd name="connsiteX6" fmla="*/ 297996 w 705935"/>
                <a:gd name="connsiteY6" fmla="*/ 667545 h 942817"/>
                <a:gd name="connsiteX7" fmla="*/ 456111 w 705935"/>
                <a:gd name="connsiteY7" fmla="*/ 316072 h 942817"/>
                <a:gd name="connsiteX8" fmla="*/ 476114 w 705935"/>
                <a:gd name="connsiteY8" fmla="*/ 337980 h 942817"/>
                <a:gd name="connsiteX9" fmla="*/ 456111 w 705935"/>
                <a:gd name="connsiteY9" fmla="*/ 358935 h 942817"/>
                <a:gd name="connsiteX10" fmla="*/ 436109 w 705935"/>
                <a:gd name="connsiteY10" fmla="*/ 337027 h 942817"/>
                <a:gd name="connsiteX11" fmla="*/ 456111 w 705935"/>
                <a:gd name="connsiteY11" fmla="*/ 316072 h 942817"/>
                <a:gd name="connsiteX12" fmla="*/ 400866 w 705935"/>
                <a:gd name="connsiteY12" fmla="*/ 552292 h 942817"/>
                <a:gd name="connsiteX13" fmla="*/ 423726 w 705935"/>
                <a:gd name="connsiteY13" fmla="*/ 533242 h 942817"/>
                <a:gd name="connsiteX14" fmla="*/ 442776 w 705935"/>
                <a:gd name="connsiteY14" fmla="*/ 554197 h 942817"/>
                <a:gd name="connsiteX15" fmla="*/ 420869 w 705935"/>
                <a:gd name="connsiteY15" fmla="*/ 572295 h 942817"/>
                <a:gd name="connsiteX16" fmla="*/ 400866 w 705935"/>
                <a:gd name="connsiteY16" fmla="*/ 552292 h 942817"/>
                <a:gd name="connsiteX17" fmla="*/ 255134 w 705935"/>
                <a:gd name="connsiteY17" fmla="*/ 194152 h 942817"/>
                <a:gd name="connsiteX18" fmla="*/ 288471 w 705935"/>
                <a:gd name="connsiteY18" fmla="*/ 226537 h 942817"/>
                <a:gd name="connsiteX19" fmla="*/ 256086 w 705935"/>
                <a:gd name="connsiteY19" fmla="*/ 257970 h 942817"/>
                <a:gd name="connsiteX20" fmla="*/ 225606 w 705935"/>
                <a:gd name="connsiteY20" fmla="*/ 223680 h 942817"/>
                <a:gd name="connsiteX21" fmla="*/ 255134 w 705935"/>
                <a:gd name="connsiteY21" fmla="*/ 194152 h 94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935" h="942817">
                  <a:moveTo>
                    <a:pt x="297996" y="667545"/>
                  </a:moveTo>
                  <a:cubicBezTo>
                    <a:pt x="346574" y="756127"/>
                    <a:pt x="395151" y="844710"/>
                    <a:pt x="449444" y="942817"/>
                  </a:cubicBezTo>
                  <a:cubicBezTo>
                    <a:pt x="535169" y="647542"/>
                    <a:pt x="617084" y="363697"/>
                    <a:pt x="700904" y="79852"/>
                  </a:cubicBezTo>
                  <a:cubicBezTo>
                    <a:pt x="712334" y="42705"/>
                    <a:pt x="705666" y="28417"/>
                    <a:pt x="666614" y="20797"/>
                  </a:cubicBezTo>
                  <a:cubicBezTo>
                    <a:pt x="444681" y="-23018"/>
                    <a:pt x="232274" y="2700"/>
                    <a:pt x="25581" y="95092"/>
                  </a:cubicBezTo>
                  <a:cubicBezTo>
                    <a:pt x="-3946" y="108427"/>
                    <a:pt x="-5851" y="120810"/>
                    <a:pt x="9389" y="147480"/>
                  </a:cubicBezTo>
                  <a:cubicBezTo>
                    <a:pt x="107496" y="320835"/>
                    <a:pt x="201794" y="494190"/>
                    <a:pt x="297996" y="667545"/>
                  </a:cubicBezTo>
                  <a:close/>
                  <a:moveTo>
                    <a:pt x="456111" y="316072"/>
                  </a:moveTo>
                  <a:cubicBezTo>
                    <a:pt x="469446" y="316072"/>
                    <a:pt x="475161" y="325597"/>
                    <a:pt x="476114" y="337980"/>
                  </a:cubicBezTo>
                  <a:cubicBezTo>
                    <a:pt x="476114" y="350362"/>
                    <a:pt x="468494" y="357030"/>
                    <a:pt x="456111" y="358935"/>
                  </a:cubicBezTo>
                  <a:cubicBezTo>
                    <a:pt x="443729" y="356077"/>
                    <a:pt x="436109" y="350362"/>
                    <a:pt x="436109" y="337027"/>
                  </a:cubicBezTo>
                  <a:cubicBezTo>
                    <a:pt x="436109" y="323692"/>
                    <a:pt x="442776" y="316072"/>
                    <a:pt x="456111" y="316072"/>
                  </a:cubicBezTo>
                  <a:close/>
                  <a:moveTo>
                    <a:pt x="400866" y="552292"/>
                  </a:moveTo>
                  <a:cubicBezTo>
                    <a:pt x="401819" y="540862"/>
                    <a:pt x="409439" y="533242"/>
                    <a:pt x="423726" y="533242"/>
                  </a:cubicBezTo>
                  <a:cubicBezTo>
                    <a:pt x="435156" y="535147"/>
                    <a:pt x="443729" y="541815"/>
                    <a:pt x="442776" y="554197"/>
                  </a:cubicBezTo>
                  <a:cubicBezTo>
                    <a:pt x="441824" y="566580"/>
                    <a:pt x="433251" y="573247"/>
                    <a:pt x="420869" y="572295"/>
                  </a:cubicBezTo>
                  <a:cubicBezTo>
                    <a:pt x="408486" y="573247"/>
                    <a:pt x="399914" y="565627"/>
                    <a:pt x="400866" y="552292"/>
                  </a:cubicBezTo>
                  <a:close/>
                  <a:moveTo>
                    <a:pt x="255134" y="194152"/>
                  </a:moveTo>
                  <a:cubicBezTo>
                    <a:pt x="274184" y="194152"/>
                    <a:pt x="288471" y="207487"/>
                    <a:pt x="288471" y="226537"/>
                  </a:cubicBezTo>
                  <a:cubicBezTo>
                    <a:pt x="288471" y="244635"/>
                    <a:pt x="276089" y="257970"/>
                    <a:pt x="256086" y="257970"/>
                  </a:cubicBezTo>
                  <a:cubicBezTo>
                    <a:pt x="234179" y="256065"/>
                    <a:pt x="224654" y="243682"/>
                    <a:pt x="225606" y="223680"/>
                  </a:cubicBezTo>
                  <a:cubicBezTo>
                    <a:pt x="226559" y="205582"/>
                    <a:pt x="238941" y="195105"/>
                    <a:pt x="255134" y="19415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42B63CC-5608-4565-839E-F30F9FD2A427}"/>
                </a:ext>
              </a:extLst>
            </p:cNvPr>
            <p:cNvSpPr/>
            <p:nvPr/>
          </p:nvSpPr>
          <p:spPr>
            <a:xfrm>
              <a:off x="5774288" y="3746358"/>
              <a:ext cx="824656" cy="904699"/>
            </a:xfrm>
            <a:custGeom>
              <a:avLst/>
              <a:gdLst>
                <a:gd name="connsiteX0" fmla="*/ 133350 w 824656"/>
                <a:gd name="connsiteY0" fmla="*/ 831357 h 904699"/>
                <a:gd name="connsiteX1" fmla="*/ 794385 w 824656"/>
                <a:gd name="connsiteY1" fmla="*/ 467502 h 904699"/>
                <a:gd name="connsiteX2" fmla="*/ 817245 w 824656"/>
                <a:gd name="connsiteY2" fmla="*/ 425592 h 904699"/>
                <a:gd name="connsiteX3" fmla="*/ 289560 w 824656"/>
                <a:gd name="connsiteY3" fmla="*/ 3634 h 904699"/>
                <a:gd name="connsiteX4" fmla="*/ 255270 w 824656"/>
                <a:gd name="connsiteY4" fmla="*/ 19827 h 904699"/>
                <a:gd name="connsiteX5" fmla="*/ 0 w 824656"/>
                <a:gd name="connsiteY5" fmla="*/ 904699 h 904699"/>
                <a:gd name="connsiteX6" fmla="*/ 133350 w 824656"/>
                <a:gd name="connsiteY6" fmla="*/ 831357 h 904699"/>
                <a:gd name="connsiteX7" fmla="*/ 388620 w 824656"/>
                <a:gd name="connsiteY7" fmla="*/ 471312 h 904699"/>
                <a:gd name="connsiteX8" fmla="*/ 367665 w 824656"/>
                <a:gd name="connsiteY8" fmla="*/ 489409 h 904699"/>
                <a:gd name="connsiteX9" fmla="*/ 346710 w 824656"/>
                <a:gd name="connsiteY9" fmla="*/ 467502 h 904699"/>
                <a:gd name="connsiteX10" fmla="*/ 368618 w 824656"/>
                <a:gd name="connsiteY10" fmla="*/ 449404 h 904699"/>
                <a:gd name="connsiteX11" fmla="*/ 388620 w 824656"/>
                <a:gd name="connsiteY11" fmla="*/ 471312 h 904699"/>
                <a:gd name="connsiteX12" fmla="*/ 648653 w 824656"/>
                <a:gd name="connsiteY12" fmla="*/ 405589 h 904699"/>
                <a:gd name="connsiteX13" fmla="*/ 667703 w 824656"/>
                <a:gd name="connsiteY13" fmla="*/ 427497 h 904699"/>
                <a:gd name="connsiteX14" fmla="*/ 647700 w 824656"/>
                <a:gd name="connsiteY14" fmla="*/ 448452 h 904699"/>
                <a:gd name="connsiteX15" fmla="*/ 627697 w 824656"/>
                <a:gd name="connsiteY15" fmla="*/ 426544 h 904699"/>
                <a:gd name="connsiteX16" fmla="*/ 648653 w 824656"/>
                <a:gd name="connsiteY16" fmla="*/ 405589 h 904699"/>
                <a:gd name="connsiteX17" fmla="*/ 369570 w 824656"/>
                <a:gd name="connsiteY17" fmla="*/ 222709 h 904699"/>
                <a:gd name="connsiteX18" fmla="*/ 403860 w 824656"/>
                <a:gd name="connsiteY18" fmla="*/ 254142 h 904699"/>
                <a:gd name="connsiteX19" fmla="*/ 370522 w 824656"/>
                <a:gd name="connsiteY19" fmla="*/ 287479 h 904699"/>
                <a:gd name="connsiteX20" fmla="*/ 340043 w 824656"/>
                <a:gd name="connsiteY20" fmla="*/ 257952 h 904699"/>
                <a:gd name="connsiteX21" fmla="*/ 369570 w 824656"/>
                <a:gd name="connsiteY21" fmla="*/ 222709 h 90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4656" h="904699">
                  <a:moveTo>
                    <a:pt x="133350" y="831357"/>
                  </a:moveTo>
                  <a:cubicBezTo>
                    <a:pt x="353378" y="710389"/>
                    <a:pt x="574357" y="589422"/>
                    <a:pt x="794385" y="467502"/>
                  </a:cubicBezTo>
                  <a:cubicBezTo>
                    <a:pt x="809625" y="458929"/>
                    <a:pt x="838200" y="457024"/>
                    <a:pt x="817245" y="425592"/>
                  </a:cubicBezTo>
                  <a:cubicBezTo>
                    <a:pt x="689610" y="224614"/>
                    <a:pt x="514350" y="83644"/>
                    <a:pt x="289560" y="3634"/>
                  </a:cubicBezTo>
                  <a:cubicBezTo>
                    <a:pt x="272415" y="-3033"/>
                    <a:pt x="261938" y="-2081"/>
                    <a:pt x="255270" y="19827"/>
                  </a:cubicBezTo>
                  <a:cubicBezTo>
                    <a:pt x="171450" y="311292"/>
                    <a:pt x="87630" y="601804"/>
                    <a:pt x="0" y="904699"/>
                  </a:cubicBezTo>
                  <a:cubicBezTo>
                    <a:pt x="51435" y="877077"/>
                    <a:pt x="92393" y="854217"/>
                    <a:pt x="133350" y="831357"/>
                  </a:cubicBezTo>
                  <a:close/>
                  <a:moveTo>
                    <a:pt x="388620" y="471312"/>
                  </a:moveTo>
                  <a:cubicBezTo>
                    <a:pt x="387668" y="484647"/>
                    <a:pt x="377190" y="488457"/>
                    <a:pt x="367665" y="489409"/>
                  </a:cubicBezTo>
                  <a:cubicBezTo>
                    <a:pt x="352425" y="487504"/>
                    <a:pt x="345757" y="479884"/>
                    <a:pt x="346710" y="467502"/>
                  </a:cubicBezTo>
                  <a:cubicBezTo>
                    <a:pt x="347663" y="455119"/>
                    <a:pt x="356235" y="448452"/>
                    <a:pt x="368618" y="449404"/>
                  </a:cubicBezTo>
                  <a:cubicBezTo>
                    <a:pt x="381953" y="451309"/>
                    <a:pt x="390525" y="457977"/>
                    <a:pt x="388620" y="471312"/>
                  </a:cubicBezTo>
                  <a:close/>
                  <a:moveTo>
                    <a:pt x="648653" y="405589"/>
                  </a:moveTo>
                  <a:cubicBezTo>
                    <a:pt x="661988" y="405589"/>
                    <a:pt x="667703" y="415114"/>
                    <a:pt x="667703" y="427497"/>
                  </a:cubicBezTo>
                  <a:cubicBezTo>
                    <a:pt x="667703" y="439879"/>
                    <a:pt x="659130" y="446547"/>
                    <a:pt x="647700" y="448452"/>
                  </a:cubicBezTo>
                  <a:cubicBezTo>
                    <a:pt x="635318" y="445594"/>
                    <a:pt x="627697" y="438927"/>
                    <a:pt x="627697" y="426544"/>
                  </a:cubicBezTo>
                  <a:cubicBezTo>
                    <a:pt x="628650" y="413209"/>
                    <a:pt x="636270" y="404637"/>
                    <a:pt x="648653" y="405589"/>
                  </a:cubicBezTo>
                  <a:close/>
                  <a:moveTo>
                    <a:pt x="369570" y="222709"/>
                  </a:moveTo>
                  <a:cubicBezTo>
                    <a:pt x="390525" y="221757"/>
                    <a:pt x="401003" y="235092"/>
                    <a:pt x="403860" y="254142"/>
                  </a:cubicBezTo>
                  <a:cubicBezTo>
                    <a:pt x="401003" y="273192"/>
                    <a:pt x="392430" y="287479"/>
                    <a:pt x="370522" y="287479"/>
                  </a:cubicBezTo>
                  <a:cubicBezTo>
                    <a:pt x="352425" y="287479"/>
                    <a:pt x="340995" y="276049"/>
                    <a:pt x="340043" y="257952"/>
                  </a:cubicBezTo>
                  <a:cubicBezTo>
                    <a:pt x="339090" y="237949"/>
                    <a:pt x="349568" y="224614"/>
                    <a:pt x="369570" y="2227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8A7AB5-787C-4299-9E09-3910C1EC3981}"/>
                </a:ext>
              </a:extLst>
            </p:cNvPr>
            <p:cNvSpPr/>
            <p:nvPr/>
          </p:nvSpPr>
          <p:spPr>
            <a:xfrm>
              <a:off x="4724632" y="4933950"/>
              <a:ext cx="827722" cy="899743"/>
            </a:xfrm>
            <a:custGeom>
              <a:avLst/>
              <a:gdLst>
                <a:gd name="connsiteX0" fmla="*/ 0 w 827722"/>
                <a:gd name="connsiteY0" fmla="*/ 453390 h 899743"/>
                <a:gd name="connsiteX1" fmla="*/ 532448 w 827722"/>
                <a:gd name="connsiteY1" fmla="*/ 895350 h 899743"/>
                <a:gd name="connsiteX2" fmla="*/ 575310 w 827722"/>
                <a:gd name="connsiteY2" fmla="*/ 867727 h 899743"/>
                <a:gd name="connsiteX3" fmla="*/ 827723 w 827722"/>
                <a:gd name="connsiteY3" fmla="*/ 0 h 899743"/>
                <a:gd name="connsiteX4" fmla="*/ 0 w 827722"/>
                <a:gd name="connsiteY4" fmla="*/ 453390 h 899743"/>
                <a:gd name="connsiteX5" fmla="*/ 344805 w 827722"/>
                <a:gd name="connsiteY5" fmla="*/ 579120 h 899743"/>
                <a:gd name="connsiteX6" fmla="*/ 325755 w 827722"/>
                <a:gd name="connsiteY6" fmla="*/ 561975 h 899743"/>
                <a:gd name="connsiteX7" fmla="*/ 344805 w 827722"/>
                <a:gd name="connsiteY7" fmla="*/ 541020 h 899743"/>
                <a:gd name="connsiteX8" fmla="*/ 365760 w 827722"/>
                <a:gd name="connsiteY8" fmla="*/ 560070 h 899743"/>
                <a:gd name="connsiteX9" fmla="*/ 344805 w 827722"/>
                <a:gd name="connsiteY9" fmla="*/ 579120 h 899743"/>
                <a:gd name="connsiteX10" fmla="*/ 550545 w 827722"/>
                <a:gd name="connsiteY10" fmla="*/ 488632 h 899743"/>
                <a:gd name="connsiteX11" fmla="*/ 525780 w 827722"/>
                <a:gd name="connsiteY11" fmla="*/ 466725 h 899743"/>
                <a:gd name="connsiteX12" fmla="*/ 546735 w 827722"/>
                <a:gd name="connsiteY12" fmla="*/ 444818 h 899743"/>
                <a:gd name="connsiteX13" fmla="*/ 569595 w 827722"/>
                <a:gd name="connsiteY13" fmla="*/ 464820 h 899743"/>
                <a:gd name="connsiteX14" fmla="*/ 550545 w 827722"/>
                <a:gd name="connsiteY14" fmla="*/ 488632 h 899743"/>
                <a:gd name="connsiteX15" fmla="*/ 594360 w 827722"/>
                <a:gd name="connsiteY15" fmla="*/ 300990 h 899743"/>
                <a:gd name="connsiteX16" fmla="*/ 561975 w 827722"/>
                <a:gd name="connsiteY16" fmla="*/ 263843 h 899743"/>
                <a:gd name="connsiteX17" fmla="*/ 596265 w 827722"/>
                <a:gd name="connsiteY17" fmla="*/ 232410 h 899743"/>
                <a:gd name="connsiteX18" fmla="*/ 628650 w 827722"/>
                <a:gd name="connsiteY18" fmla="*/ 269557 h 899743"/>
                <a:gd name="connsiteX19" fmla="*/ 594360 w 827722"/>
                <a:gd name="connsiteY19" fmla="*/ 300990 h 89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7722" h="899743">
                  <a:moveTo>
                    <a:pt x="0" y="453390"/>
                  </a:moveTo>
                  <a:cubicBezTo>
                    <a:pt x="122873" y="665798"/>
                    <a:pt x="302895" y="809625"/>
                    <a:pt x="532448" y="895350"/>
                  </a:cubicBezTo>
                  <a:cubicBezTo>
                    <a:pt x="565785" y="907732"/>
                    <a:pt x="568643" y="892493"/>
                    <a:pt x="575310" y="867727"/>
                  </a:cubicBezTo>
                  <a:cubicBezTo>
                    <a:pt x="659130" y="578168"/>
                    <a:pt x="742950" y="288607"/>
                    <a:pt x="827723" y="0"/>
                  </a:cubicBezTo>
                  <a:cubicBezTo>
                    <a:pt x="548640" y="145732"/>
                    <a:pt x="274320" y="300038"/>
                    <a:pt x="0" y="453390"/>
                  </a:cubicBezTo>
                  <a:close/>
                  <a:moveTo>
                    <a:pt x="344805" y="579120"/>
                  </a:moveTo>
                  <a:cubicBezTo>
                    <a:pt x="334328" y="578168"/>
                    <a:pt x="326708" y="572452"/>
                    <a:pt x="325755" y="561975"/>
                  </a:cubicBezTo>
                  <a:cubicBezTo>
                    <a:pt x="324803" y="548640"/>
                    <a:pt x="332423" y="541973"/>
                    <a:pt x="344805" y="541020"/>
                  </a:cubicBezTo>
                  <a:cubicBezTo>
                    <a:pt x="358140" y="540068"/>
                    <a:pt x="363855" y="547688"/>
                    <a:pt x="365760" y="560070"/>
                  </a:cubicBezTo>
                  <a:cubicBezTo>
                    <a:pt x="364808" y="572452"/>
                    <a:pt x="359093" y="580073"/>
                    <a:pt x="344805" y="579120"/>
                  </a:cubicBezTo>
                  <a:close/>
                  <a:moveTo>
                    <a:pt x="550545" y="488632"/>
                  </a:moveTo>
                  <a:cubicBezTo>
                    <a:pt x="534353" y="491490"/>
                    <a:pt x="526733" y="480060"/>
                    <a:pt x="525780" y="466725"/>
                  </a:cubicBezTo>
                  <a:cubicBezTo>
                    <a:pt x="525780" y="454343"/>
                    <a:pt x="535305" y="445770"/>
                    <a:pt x="546735" y="444818"/>
                  </a:cubicBezTo>
                  <a:cubicBezTo>
                    <a:pt x="559118" y="443865"/>
                    <a:pt x="566738" y="453390"/>
                    <a:pt x="569595" y="464820"/>
                  </a:cubicBezTo>
                  <a:cubicBezTo>
                    <a:pt x="569595" y="477202"/>
                    <a:pt x="562928" y="486727"/>
                    <a:pt x="550545" y="488632"/>
                  </a:cubicBezTo>
                  <a:close/>
                  <a:moveTo>
                    <a:pt x="594360" y="300990"/>
                  </a:moveTo>
                  <a:cubicBezTo>
                    <a:pt x="571500" y="300990"/>
                    <a:pt x="561023" y="286702"/>
                    <a:pt x="561975" y="263843"/>
                  </a:cubicBezTo>
                  <a:cubicBezTo>
                    <a:pt x="562928" y="242888"/>
                    <a:pt x="575310" y="233363"/>
                    <a:pt x="596265" y="232410"/>
                  </a:cubicBezTo>
                  <a:cubicBezTo>
                    <a:pt x="617220" y="235268"/>
                    <a:pt x="630555" y="246698"/>
                    <a:pt x="628650" y="269557"/>
                  </a:cubicBezTo>
                  <a:cubicBezTo>
                    <a:pt x="626745" y="289560"/>
                    <a:pt x="614363" y="300990"/>
                    <a:pt x="594360" y="30099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478554-849C-4E38-ACBF-F24EC8263926}"/>
                </a:ext>
              </a:extLst>
            </p:cNvPr>
            <p:cNvSpPr/>
            <p:nvPr/>
          </p:nvSpPr>
          <p:spPr>
            <a:xfrm>
              <a:off x="5669513" y="4415790"/>
              <a:ext cx="936748" cy="710806"/>
            </a:xfrm>
            <a:custGeom>
              <a:avLst/>
              <a:gdLst>
                <a:gd name="connsiteX0" fmla="*/ 826770 w 936748"/>
                <a:gd name="connsiteY0" fmla="*/ 0 h 710806"/>
                <a:gd name="connsiteX1" fmla="*/ 783907 w 936748"/>
                <a:gd name="connsiteY1" fmla="*/ 18097 h 710806"/>
                <a:gd name="connsiteX2" fmla="*/ 0 w 936748"/>
                <a:gd name="connsiteY2" fmla="*/ 448628 h 710806"/>
                <a:gd name="connsiteX3" fmla="*/ 15240 w 936748"/>
                <a:gd name="connsiteY3" fmla="*/ 458153 h 710806"/>
                <a:gd name="connsiteX4" fmla="*/ 871538 w 936748"/>
                <a:gd name="connsiteY4" fmla="*/ 707708 h 710806"/>
                <a:gd name="connsiteX5" fmla="*/ 913448 w 936748"/>
                <a:gd name="connsiteY5" fmla="*/ 680085 h 710806"/>
                <a:gd name="connsiteX6" fmla="*/ 826770 w 936748"/>
                <a:gd name="connsiteY6" fmla="*/ 0 h 710806"/>
                <a:gd name="connsiteX7" fmla="*/ 395288 w 936748"/>
                <a:gd name="connsiteY7" fmla="*/ 386715 h 710806"/>
                <a:gd name="connsiteX8" fmla="*/ 373380 w 936748"/>
                <a:gd name="connsiteY8" fmla="*/ 362903 h 710806"/>
                <a:gd name="connsiteX9" fmla="*/ 396240 w 936748"/>
                <a:gd name="connsiteY9" fmla="*/ 344805 h 710806"/>
                <a:gd name="connsiteX10" fmla="*/ 417195 w 936748"/>
                <a:gd name="connsiteY10" fmla="*/ 363855 h 710806"/>
                <a:gd name="connsiteX11" fmla="*/ 395288 w 936748"/>
                <a:gd name="connsiteY11" fmla="*/ 386715 h 710806"/>
                <a:gd name="connsiteX12" fmla="*/ 666750 w 936748"/>
                <a:gd name="connsiteY12" fmla="*/ 401003 h 710806"/>
                <a:gd name="connsiteX13" fmla="*/ 648653 w 936748"/>
                <a:gd name="connsiteY13" fmla="*/ 418147 h 710806"/>
                <a:gd name="connsiteX14" fmla="*/ 628650 w 936748"/>
                <a:gd name="connsiteY14" fmla="*/ 397192 h 710806"/>
                <a:gd name="connsiteX15" fmla="*/ 648653 w 936748"/>
                <a:gd name="connsiteY15" fmla="*/ 378142 h 710806"/>
                <a:gd name="connsiteX16" fmla="*/ 666750 w 936748"/>
                <a:gd name="connsiteY16" fmla="*/ 401003 h 710806"/>
                <a:gd name="connsiteX17" fmla="*/ 741997 w 936748"/>
                <a:gd name="connsiteY17" fmla="*/ 230505 h 710806"/>
                <a:gd name="connsiteX18" fmla="*/ 762000 w 936748"/>
                <a:gd name="connsiteY18" fmla="*/ 209550 h 710806"/>
                <a:gd name="connsiteX19" fmla="*/ 782003 w 936748"/>
                <a:gd name="connsiteY19" fmla="*/ 227647 h 710806"/>
                <a:gd name="connsiteX20" fmla="*/ 759143 w 936748"/>
                <a:gd name="connsiteY20" fmla="*/ 248603 h 710806"/>
                <a:gd name="connsiteX21" fmla="*/ 741997 w 936748"/>
                <a:gd name="connsiteY21" fmla="*/ 230505 h 710806"/>
                <a:gd name="connsiteX22" fmla="*/ 779145 w 936748"/>
                <a:gd name="connsiteY22" fmla="*/ 573405 h 710806"/>
                <a:gd name="connsiteX23" fmla="*/ 760095 w 936748"/>
                <a:gd name="connsiteY23" fmla="*/ 557212 h 710806"/>
                <a:gd name="connsiteX24" fmla="*/ 777240 w 936748"/>
                <a:gd name="connsiteY24" fmla="*/ 534353 h 710806"/>
                <a:gd name="connsiteX25" fmla="*/ 799147 w 936748"/>
                <a:gd name="connsiteY25" fmla="*/ 553403 h 710806"/>
                <a:gd name="connsiteX26" fmla="*/ 779145 w 936748"/>
                <a:gd name="connsiteY26" fmla="*/ 573405 h 71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6748" h="710806">
                  <a:moveTo>
                    <a:pt x="826770" y="0"/>
                  </a:moveTo>
                  <a:cubicBezTo>
                    <a:pt x="809625" y="0"/>
                    <a:pt x="797243" y="11430"/>
                    <a:pt x="783907" y="18097"/>
                  </a:cubicBezTo>
                  <a:cubicBezTo>
                    <a:pt x="521970" y="161925"/>
                    <a:pt x="260985" y="304800"/>
                    <a:pt x="0" y="448628"/>
                  </a:cubicBezTo>
                  <a:cubicBezTo>
                    <a:pt x="4763" y="451485"/>
                    <a:pt x="9525" y="456247"/>
                    <a:pt x="15240" y="458153"/>
                  </a:cubicBezTo>
                  <a:cubicBezTo>
                    <a:pt x="300990" y="541020"/>
                    <a:pt x="586740" y="622935"/>
                    <a:pt x="871538" y="707708"/>
                  </a:cubicBezTo>
                  <a:cubicBezTo>
                    <a:pt x="903923" y="717233"/>
                    <a:pt x="908685" y="703897"/>
                    <a:pt x="913448" y="680085"/>
                  </a:cubicBezTo>
                  <a:cubicBezTo>
                    <a:pt x="962025" y="442913"/>
                    <a:pt x="935355" y="216217"/>
                    <a:pt x="826770" y="0"/>
                  </a:cubicBezTo>
                  <a:close/>
                  <a:moveTo>
                    <a:pt x="395288" y="386715"/>
                  </a:moveTo>
                  <a:cubicBezTo>
                    <a:pt x="381953" y="386715"/>
                    <a:pt x="371475" y="377190"/>
                    <a:pt x="373380" y="362903"/>
                  </a:cubicBezTo>
                  <a:cubicBezTo>
                    <a:pt x="375285" y="351472"/>
                    <a:pt x="383857" y="343853"/>
                    <a:pt x="396240" y="344805"/>
                  </a:cubicBezTo>
                  <a:cubicBezTo>
                    <a:pt x="408622" y="345757"/>
                    <a:pt x="413385" y="356235"/>
                    <a:pt x="417195" y="363855"/>
                  </a:cubicBezTo>
                  <a:cubicBezTo>
                    <a:pt x="414338" y="378142"/>
                    <a:pt x="406718" y="386715"/>
                    <a:pt x="395288" y="386715"/>
                  </a:cubicBezTo>
                  <a:close/>
                  <a:moveTo>
                    <a:pt x="666750" y="401003"/>
                  </a:moveTo>
                  <a:cubicBezTo>
                    <a:pt x="664845" y="411480"/>
                    <a:pt x="659130" y="418147"/>
                    <a:pt x="648653" y="418147"/>
                  </a:cubicBezTo>
                  <a:cubicBezTo>
                    <a:pt x="635318" y="418147"/>
                    <a:pt x="628650" y="410528"/>
                    <a:pt x="628650" y="397192"/>
                  </a:cubicBezTo>
                  <a:cubicBezTo>
                    <a:pt x="628650" y="382905"/>
                    <a:pt x="637222" y="379095"/>
                    <a:pt x="648653" y="378142"/>
                  </a:cubicBezTo>
                  <a:cubicBezTo>
                    <a:pt x="661988" y="381000"/>
                    <a:pt x="668655" y="387667"/>
                    <a:pt x="666750" y="401003"/>
                  </a:cubicBezTo>
                  <a:close/>
                  <a:moveTo>
                    <a:pt x="741997" y="230505"/>
                  </a:moveTo>
                  <a:cubicBezTo>
                    <a:pt x="741997" y="217170"/>
                    <a:pt x="748665" y="209550"/>
                    <a:pt x="762000" y="209550"/>
                  </a:cubicBezTo>
                  <a:cubicBezTo>
                    <a:pt x="775335" y="209550"/>
                    <a:pt x="780097" y="219075"/>
                    <a:pt x="782003" y="227647"/>
                  </a:cubicBezTo>
                  <a:cubicBezTo>
                    <a:pt x="780097" y="244792"/>
                    <a:pt x="771525" y="250507"/>
                    <a:pt x="759143" y="248603"/>
                  </a:cubicBezTo>
                  <a:cubicBezTo>
                    <a:pt x="748665" y="248603"/>
                    <a:pt x="741997" y="240982"/>
                    <a:pt x="741997" y="230505"/>
                  </a:cubicBezTo>
                  <a:close/>
                  <a:moveTo>
                    <a:pt x="779145" y="573405"/>
                  </a:moveTo>
                  <a:cubicBezTo>
                    <a:pt x="768668" y="573405"/>
                    <a:pt x="761047" y="567690"/>
                    <a:pt x="760095" y="557212"/>
                  </a:cubicBezTo>
                  <a:cubicBezTo>
                    <a:pt x="759143" y="544830"/>
                    <a:pt x="763905" y="535305"/>
                    <a:pt x="777240" y="534353"/>
                  </a:cubicBezTo>
                  <a:cubicBezTo>
                    <a:pt x="790575" y="533400"/>
                    <a:pt x="798195" y="540067"/>
                    <a:pt x="799147" y="553403"/>
                  </a:cubicBezTo>
                  <a:cubicBezTo>
                    <a:pt x="799147" y="565785"/>
                    <a:pt x="792480" y="573405"/>
                    <a:pt x="779145" y="573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4F2B3B-10A2-43C3-91E0-806EE3B79486}"/>
                </a:ext>
              </a:extLst>
            </p:cNvPr>
            <p:cNvSpPr/>
            <p:nvPr/>
          </p:nvSpPr>
          <p:spPr>
            <a:xfrm>
              <a:off x="4638002" y="4008485"/>
              <a:ext cx="903875" cy="824499"/>
            </a:xfrm>
            <a:custGeom>
              <a:avLst/>
              <a:gdLst>
                <a:gd name="connsiteX0" fmla="*/ 31385 w 903875"/>
                <a:gd name="connsiteY0" fmla="*/ 571134 h 824499"/>
                <a:gd name="connsiteX1" fmla="*/ 423815 w 903875"/>
                <a:gd name="connsiteY1" fmla="*/ 683529 h 824499"/>
                <a:gd name="connsiteX2" fmla="*/ 903875 w 903875"/>
                <a:gd name="connsiteY2" fmla="*/ 824499 h 824499"/>
                <a:gd name="connsiteX3" fmla="*/ 460963 w 903875"/>
                <a:gd name="connsiteY3" fmla="*/ 18684 h 824499"/>
                <a:gd name="connsiteX4" fmla="*/ 413338 w 903875"/>
                <a:gd name="connsiteY4" fmla="*/ 13922 h 824499"/>
                <a:gd name="connsiteX5" fmla="*/ 4715 w 903875"/>
                <a:gd name="connsiteY5" fmla="*/ 524462 h 824499"/>
                <a:gd name="connsiteX6" fmla="*/ 31385 w 903875"/>
                <a:gd name="connsiteY6" fmla="*/ 571134 h 824499"/>
                <a:gd name="connsiteX7" fmla="*/ 637175 w 903875"/>
                <a:gd name="connsiteY7" fmla="*/ 593995 h 824499"/>
                <a:gd name="connsiteX8" fmla="*/ 659083 w 903875"/>
                <a:gd name="connsiteY8" fmla="*/ 614949 h 824499"/>
                <a:gd name="connsiteX9" fmla="*/ 639080 w 903875"/>
                <a:gd name="connsiteY9" fmla="*/ 636857 h 824499"/>
                <a:gd name="connsiteX10" fmla="*/ 617173 w 903875"/>
                <a:gd name="connsiteY10" fmla="*/ 615902 h 824499"/>
                <a:gd name="connsiteX11" fmla="*/ 637175 w 903875"/>
                <a:gd name="connsiteY11" fmla="*/ 593995 h 824499"/>
                <a:gd name="connsiteX12" fmla="*/ 446675 w 903875"/>
                <a:gd name="connsiteY12" fmla="*/ 378729 h 824499"/>
                <a:gd name="connsiteX13" fmla="*/ 425720 w 903875"/>
                <a:gd name="connsiteY13" fmla="*/ 398732 h 824499"/>
                <a:gd name="connsiteX14" fmla="*/ 404765 w 903875"/>
                <a:gd name="connsiteY14" fmla="*/ 378729 h 824499"/>
                <a:gd name="connsiteX15" fmla="*/ 426673 w 903875"/>
                <a:gd name="connsiteY15" fmla="*/ 357774 h 824499"/>
                <a:gd name="connsiteX16" fmla="*/ 446675 w 903875"/>
                <a:gd name="connsiteY16" fmla="*/ 378729 h 824499"/>
                <a:gd name="connsiteX17" fmla="*/ 414290 w 903875"/>
                <a:gd name="connsiteY17" fmla="*/ 215852 h 824499"/>
                <a:gd name="connsiteX18" fmla="*/ 432388 w 903875"/>
                <a:gd name="connsiteY18" fmla="*/ 232997 h 824499"/>
                <a:gd name="connsiteX19" fmla="*/ 413338 w 903875"/>
                <a:gd name="connsiteY19" fmla="*/ 254904 h 824499"/>
                <a:gd name="connsiteX20" fmla="*/ 393335 w 903875"/>
                <a:gd name="connsiteY20" fmla="*/ 234902 h 824499"/>
                <a:gd name="connsiteX21" fmla="*/ 414290 w 903875"/>
                <a:gd name="connsiteY21" fmla="*/ 215852 h 824499"/>
                <a:gd name="connsiteX22" fmla="*/ 228553 w 903875"/>
                <a:gd name="connsiteY22" fmla="*/ 431117 h 824499"/>
                <a:gd name="connsiteX23" fmla="*/ 265700 w 903875"/>
                <a:gd name="connsiteY23" fmla="*/ 470170 h 824499"/>
                <a:gd name="connsiteX24" fmla="*/ 226648 w 903875"/>
                <a:gd name="connsiteY24" fmla="*/ 504459 h 824499"/>
                <a:gd name="connsiteX25" fmla="*/ 191405 w 903875"/>
                <a:gd name="connsiteY25" fmla="*/ 470170 h 824499"/>
                <a:gd name="connsiteX26" fmla="*/ 228553 w 903875"/>
                <a:gd name="connsiteY26" fmla="*/ 431117 h 8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3875" h="824499">
                  <a:moveTo>
                    <a:pt x="31385" y="571134"/>
                  </a:moveTo>
                  <a:cubicBezTo>
                    <a:pt x="162830" y="607329"/>
                    <a:pt x="293323" y="646382"/>
                    <a:pt x="423815" y="683529"/>
                  </a:cubicBezTo>
                  <a:cubicBezTo>
                    <a:pt x="580025" y="729249"/>
                    <a:pt x="736235" y="774970"/>
                    <a:pt x="903875" y="824499"/>
                  </a:cubicBezTo>
                  <a:cubicBezTo>
                    <a:pt x="751475" y="548274"/>
                    <a:pt x="605743" y="284432"/>
                    <a:pt x="460963" y="18684"/>
                  </a:cubicBezTo>
                  <a:cubicBezTo>
                    <a:pt x="443818" y="-12748"/>
                    <a:pt x="430483" y="2492"/>
                    <a:pt x="413338" y="13922"/>
                  </a:cubicBezTo>
                  <a:cubicBezTo>
                    <a:pt x="219980" y="138699"/>
                    <a:pt x="85678" y="309197"/>
                    <a:pt x="4715" y="524462"/>
                  </a:cubicBezTo>
                  <a:cubicBezTo>
                    <a:pt x="-6715" y="555895"/>
                    <a:pt x="2810" y="563514"/>
                    <a:pt x="31385" y="571134"/>
                  </a:cubicBezTo>
                  <a:close/>
                  <a:moveTo>
                    <a:pt x="637175" y="593995"/>
                  </a:moveTo>
                  <a:cubicBezTo>
                    <a:pt x="648605" y="593995"/>
                    <a:pt x="659083" y="601614"/>
                    <a:pt x="659083" y="614949"/>
                  </a:cubicBezTo>
                  <a:cubicBezTo>
                    <a:pt x="659083" y="627332"/>
                    <a:pt x="650510" y="634952"/>
                    <a:pt x="639080" y="636857"/>
                  </a:cubicBezTo>
                  <a:cubicBezTo>
                    <a:pt x="624793" y="635904"/>
                    <a:pt x="617173" y="627332"/>
                    <a:pt x="617173" y="615902"/>
                  </a:cubicBezTo>
                  <a:cubicBezTo>
                    <a:pt x="616220" y="602567"/>
                    <a:pt x="624793" y="593042"/>
                    <a:pt x="637175" y="593995"/>
                  </a:cubicBezTo>
                  <a:close/>
                  <a:moveTo>
                    <a:pt x="446675" y="378729"/>
                  </a:moveTo>
                  <a:cubicBezTo>
                    <a:pt x="446675" y="391112"/>
                    <a:pt x="438103" y="398732"/>
                    <a:pt x="425720" y="398732"/>
                  </a:cubicBezTo>
                  <a:cubicBezTo>
                    <a:pt x="413338" y="398732"/>
                    <a:pt x="404765" y="391112"/>
                    <a:pt x="404765" y="378729"/>
                  </a:cubicBezTo>
                  <a:cubicBezTo>
                    <a:pt x="404765" y="366347"/>
                    <a:pt x="413338" y="359679"/>
                    <a:pt x="426673" y="357774"/>
                  </a:cubicBezTo>
                  <a:cubicBezTo>
                    <a:pt x="438103" y="359679"/>
                    <a:pt x="447628" y="366347"/>
                    <a:pt x="446675" y="378729"/>
                  </a:cubicBezTo>
                  <a:close/>
                  <a:moveTo>
                    <a:pt x="414290" y="215852"/>
                  </a:moveTo>
                  <a:cubicBezTo>
                    <a:pt x="424768" y="215852"/>
                    <a:pt x="432388" y="221567"/>
                    <a:pt x="432388" y="232997"/>
                  </a:cubicBezTo>
                  <a:cubicBezTo>
                    <a:pt x="432388" y="245379"/>
                    <a:pt x="427625" y="253952"/>
                    <a:pt x="413338" y="254904"/>
                  </a:cubicBezTo>
                  <a:cubicBezTo>
                    <a:pt x="400955" y="253952"/>
                    <a:pt x="393335" y="247284"/>
                    <a:pt x="393335" y="234902"/>
                  </a:cubicBezTo>
                  <a:cubicBezTo>
                    <a:pt x="393335" y="221567"/>
                    <a:pt x="401908" y="214899"/>
                    <a:pt x="414290" y="215852"/>
                  </a:cubicBezTo>
                  <a:close/>
                  <a:moveTo>
                    <a:pt x="228553" y="431117"/>
                  </a:moveTo>
                  <a:cubicBezTo>
                    <a:pt x="252365" y="431117"/>
                    <a:pt x="266653" y="447309"/>
                    <a:pt x="265700" y="470170"/>
                  </a:cubicBezTo>
                  <a:cubicBezTo>
                    <a:pt x="264748" y="490172"/>
                    <a:pt x="251413" y="504459"/>
                    <a:pt x="226648" y="504459"/>
                  </a:cubicBezTo>
                  <a:cubicBezTo>
                    <a:pt x="206645" y="502554"/>
                    <a:pt x="192358" y="493982"/>
                    <a:pt x="191405" y="470170"/>
                  </a:cubicBezTo>
                  <a:cubicBezTo>
                    <a:pt x="191405" y="445404"/>
                    <a:pt x="205693" y="432070"/>
                    <a:pt x="228553" y="4311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986516-A079-404A-BED7-AC391B78DFD1}"/>
                </a:ext>
              </a:extLst>
            </p:cNvPr>
            <p:cNvSpPr/>
            <p:nvPr/>
          </p:nvSpPr>
          <p:spPr>
            <a:xfrm>
              <a:off x="4583380" y="4625646"/>
              <a:ext cx="934684" cy="707484"/>
            </a:xfrm>
            <a:custGeom>
              <a:avLst/>
              <a:gdLst>
                <a:gd name="connsiteX0" fmla="*/ 631790 w 934684"/>
                <a:gd name="connsiteY0" fmla="*/ 429271 h 707484"/>
                <a:gd name="connsiteX1" fmla="*/ 934685 w 934684"/>
                <a:gd name="connsiteY1" fmla="*/ 262583 h 707484"/>
                <a:gd name="connsiteX2" fmla="*/ 926112 w 934684"/>
                <a:gd name="connsiteY2" fmla="*/ 253058 h 707484"/>
                <a:gd name="connsiteX3" fmla="*/ 65052 w 934684"/>
                <a:gd name="connsiteY3" fmla="*/ 2550 h 707484"/>
                <a:gd name="connsiteX4" fmla="*/ 25047 w 934684"/>
                <a:gd name="connsiteY4" fmla="*/ 30173 h 707484"/>
                <a:gd name="connsiteX5" fmla="*/ 97437 w 934684"/>
                <a:gd name="connsiteY5" fmla="*/ 683588 h 707484"/>
                <a:gd name="connsiteX6" fmla="*/ 145062 w 934684"/>
                <a:gd name="connsiteY6" fmla="*/ 698828 h 707484"/>
                <a:gd name="connsiteX7" fmla="*/ 631790 w 934684"/>
                <a:gd name="connsiteY7" fmla="*/ 429271 h 707484"/>
                <a:gd name="connsiteX8" fmla="*/ 402237 w 934684"/>
                <a:gd name="connsiteY8" fmla="*/ 363548 h 707484"/>
                <a:gd name="connsiteX9" fmla="*/ 433670 w 934684"/>
                <a:gd name="connsiteY9" fmla="*/ 334021 h 707484"/>
                <a:gd name="connsiteX10" fmla="*/ 467007 w 934684"/>
                <a:gd name="connsiteY10" fmla="*/ 364501 h 707484"/>
                <a:gd name="connsiteX11" fmla="*/ 432717 w 934684"/>
                <a:gd name="connsiteY11" fmla="*/ 398791 h 707484"/>
                <a:gd name="connsiteX12" fmla="*/ 402237 w 934684"/>
                <a:gd name="connsiteY12" fmla="*/ 363548 h 707484"/>
                <a:gd name="connsiteX13" fmla="*/ 277460 w 934684"/>
                <a:gd name="connsiteY13" fmla="*/ 220673 h 707484"/>
                <a:gd name="connsiteX14" fmla="*/ 302225 w 934684"/>
                <a:gd name="connsiteY14" fmla="*/ 240675 h 707484"/>
                <a:gd name="connsiteX15" fmla="*/ 282222 w 934684"/>
                <a:gd name="connsiteY15" fmla="*/ 262583 h 707484"/>
                <a:gd name="connsiteX16" fmla="*/ 259362 w 934684"/>
                <a:gd name="connsiteY16" fmla="*/ 243533 h 707484"/>
                <a:gd name="connsiteX17" fmla="*/ 277460 w 934684"/>
                <a:gd name="connsiteY17" fmla="*/ 220673 h 707484"/>
                <a:gd name="connsiteX18" fmla="*/ 183162 w 934684"/>
                <a:gd name="connsiteY18" fmla="*/ 366405 h 707484"/>
                <a:gd name="connsiteX19" fmla="*/ 236502 w 934684"/>
                <a:gd name="connsiteY19" fmla="*/ 415935 h 707484"/>
                <a:gd name="connsiteX20" fmla="*/ 184115 w 934684"/>
                <a:gd name="connsiteY20" fmla="*/ 465466 h 707484"/>
                <a:gd name="connsiteX21" fmla="*/ 136490 w 934684"/>
                <a:gd name="connsiteY21" fmla="*/ 416888 h 707484"/>
                <a:gd name="connsiteX22" fmla="*/ 183162 w 934684"/>
                <a:gd name="connsiteY22" fmla="*/ 366405 h 70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684" h="707484">
                  <a:moveTo>
                    <a:pt x="631790" y="429271"/>
                  </a:moveTo>
                  <a:cubicBezTo>
                    <a:pt x="732755" y="374026"/>
                    <a:pt x="832767" y="317828"/>
                    <a:pt x="934685" y="262583"/>
                  </a:cubicBezTo>
                  <a:cubicBezTo>
                    <a:pt x="929922" y="256868"/>
                    <a:pt x="928970" y="253058"/>
                    <a:pt x="926112" y="253058"/>
                  </a:cubicBezTo>
                  <a:cubicBezTo>
                    <a:pt x="639410" y="169238"/>
                    <a:pt x="352707" y="86371"/>
                    <a:pt x="65052" y="2550"/>
                  </a:cubicBezTo>
                  <a:cubicBezTo>
                    <a:pt x="38382" y="-5069"/>
                    <a:pt x="30762" y="4456"/>
                    <a:pt x="25047" y="30173"/>
                  </a:cubicBezTo>
                  <a:cubicBezTo>
                    <a:pt x="-25435" y="256868"/>
                    <a:pt x="1235" y="473085"/>
                    <a:pt x="97437" y="683588"/>
                  </a:cubicBezTo>
                  <a:cubicBezTo>
                    <a:pt x="108867" y="709305"/>
                    <a:pt x="118392" y="714068"/>
                    <a:pt x="145062" y="698828"/>
                  </a:cubicBezTo>
                  <a:cubicBezTo>
                    <a:pt x="306035" y="607388"/>
                    <a:pt x="468912" y="518805"/>
                    <a:pt x="631790" y="429271"/>
                  </a:cubicBezTo>
                  <a:close/>
                  <a:moveTo>
                    <a:pt x="402237" y="363548"/>
                  </a:moveTo>
                  <a:cubicBezTo>
                    <a:pt x="404142" y="346403"/>
                    <a:pt x="415572" y="334973"/>
                    <a:pt x="433670" y="334021"/>
                  </a:cubicBezTo>
                  <a:cubicBezTo>
                    <a:pt x="455577" y="333068"/>
                    <a:pt x="464150" y="347355"/>
                    <a:pt x="467007" y="364501"/>
                  </a:cubicBezTo>
                  <a:cubicBezTo>
                    <a:pt x="464150" y="386408"/>
                    <a:pt x="453672" y="399743"/>
                    <a:pt x="432717" y="398791"/>
                  </a:cubicBezTo>
                  <a:cubicBezTo>
                    <a:pt x="413667" y="397838"/>
                    <a:pt x="400332" y="383551"/>
                    <a:pt x="402237" y="363548"/>
                  </a:cubicBezTo>
                  <a:close/>
                  <a:moveTo>
                    <a:pt x="277460" y="220673"/>
                  </a:moveTo>
                  <a:cubicBezTo>
                    <a:pt x="292700" y="217816"/>
                    <a:pt x="301272" y="227341"/>
                    <a:pt x="302225" y="240675"/>
                  </a:cubicBezTo>
                  <a:cubicBezTo>
                    <a:pt x="303177" y="253058"/>
                    <a:pt x="292700" y="258773"/>
                    <a:pt x="282222" y="262583"/>
                  </a:cubicBezTo>
                  <a:cubicBezTo>
                    <a:pt x="269840" y="261630"/>
                    <a:pt x="261267" y="254963"/>
                    <a:pt x="259362" y="243533"/>
                  </a:cubicBezTo>
                  <a:cubicBezTo>
                    <a:pt x="257457" y="230198"/>
                    <a:pt x="266030" y="222578"/>
                    <a:pt x="277460" y="220673"/>
                  </a:cubicBezTo>
                  <a:close/>
                  <a:moveTo>
                    <a:pt x="183162" y="366405"/>
                  </a:moveTo>
                  <a:cubicBezTo>
                    <a:pt x="213642" y="365453"/>
                    <a:pt x="230787" y="385455"/>
                    <a:pt x="236502" y="415935"/>
                  </a:cubicBezTo>
                  <a:cubicBezTo>
                    <a:pt x="231740" y="445463"/>
                    <a:pt x="214595" y="466418"/>
                    <a:pt x="184115" y="465466"/>
                  </a:cubicBezTo>
                  <a:cubicBezTo>
                    <a:pt x="155540" y="464513"/>
                    <a:pt x="137442" y="444510"/>
                    <a:pt x="136490" y="416888"/>
                  </a:cubicBezTo>
                  <a:cubicBezTo>
                    <a:pt x="136490" y="387360"/>
                    <a:pt x="155540" y="367358"/>
                    <a:pt x="183162" y="366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C89029D-4011-4AC1-AEE8-899D9A345259}"/>
                </a:ext>
              </a:extLst>
            </p:cNvPr>
            <p:cNvSpPr/>
            <p:nvPr/>
          </p:nvSpPr>
          <p:spPr>
            <a:xfrm>
              <a:off x="5343383" y="4952047"/>
              <a:ext cx="709740" cy="934020"/>
            </a:xfrm>
            <a:custGeom>
              <a:avLst/>
              <a:gdLst>
                <a:gd name="connsiteX0" fmla="*/ 263264 w 709740"/>
                <a:gd name="connsiteY0" fmla="*/ 0 h 934020"/>
                <a:gd name="connsiteX1" fmla="*/ 256597 w 709740"/>
                <a:gd name="connsiteY1" fmla="*/ 6667 h 934020"/>
                <a:gd name="connsiteX2" fmla="*/ 2279 w 709740"/>
                <a:gd name="connsiteY2" fmla="*/ 875347 h 934020"/>
                <a:gd name="connsiteX3" fmla="*/ 26092 w 709740"/>
                <a:gd name="connsiteY3" fmla="*/ 909638 h 934020"/>
                <a:gd name="connsiteX4" fmla="*/ 688079 w 709740"/>
                <a:gd name="connsiteY4" fmla="*/ 836295 h 934020"/>
                <a:gd name="connsiteX5" fmla="*/ 703319 w 709740"/>
                <a:gd name="connsiteY5" fmla="*/ 795338 h 934020"/>
                <a:gd name="connsiteX6" fmla="*/ 263264 w 709740"/>
                <a:gd name="connsiteY6" fmla="*/ 0 h 934020"/>
                <a:gd name="connsiteX7" fmla="*/ 336607 w 709740"/>
                <a:gd name="connsiteY7" fmla="*/ 320992 h 934020"/>
                <a:gd name="connsiteX8" fmla="*/ 355657 w 709740"/>
                <a:gd name="connsiteY8" fmla="*/ 342900 h 934020"/>
                <a:gd name="connsiteX9" fmla="*/ 332797 w 709740"/>
                <a:gd name="connsiteY9" fmla="*/ 360045 h 934020"/>
                <a:gd name="connsiteX10" fmla="*/ 316604 w 709740"/>
                <a:gd name="connsiteY10" fmla="*/ 340995 h 934020"/>
                <a:gd name="connsiteX11" fmla="*/ 336607 w 709740"/>
                <a:gd name="connsiteY11" fmla="*/ 320992 h 934020"/>
                <a:gd name="connsiteX12" fmla="*/ 257549 w 709740"/>
                <a:gd name="connsiteY12" fmla="*/ 541972 h 934020"/>
                <a:gd name="connsiteX13" fmla="*/ 239452 w 709740"/>
                <a:gd name="connsiteY13" fmla="*/ 524827 h 934020"/>
                <a:gd name="connsiteX14" fmla="*/ 258502 w 709740"/>
                <a:gd name="connsiteY14" fmla="*/ 502920 h 934020"/>
                <a:gd name="connsiteX15" fmla="*/ 278504 w 709740"/>
                <a:gd name="connsiteY15" fmla="*/ 521970 h 934020"/>
                <a:gd name="connsiteX16" fmla="*/ 257549 w 709740"/>
                <a:gd name="connsiteY16" fmla="*/ 541972 h 934020"/>
                <a:gd name="connsiteX17" fmla="*/ 339464 w 709740"/>
                <a:gd name="connsiteY17" fmla="*/ 722947 h 934020"/>
                <a:gd name="connsiteX18" fmla="*/ 295649 w 709740"/>
                <a:gd name="connsiteY18" fmla="*/ 678180 h 934020"/>
                <a:gd name="connsiteX19" fmla="*/ 342322 w 709740"/>
                <a:gd name="connsiteY19" fmla="*/ 630555 h 934020"/>
                <a:gd name="connsiteX20" fmla="*/ 389947 w 709740"/>
                <a:gd name="connsiteY20" fmla="*/ 679132 h 934020"/>
                <a:gd name="connsiteX21" fmla="*/ 339464 w 709740"/>
                <a:gd name="connsiteY21" fmla="*/ 722947 h 934020"/>
                <a:gd name="connsiteX22" fmla="*/ 527107 w 709740"/>
                <a:gd name="connsiteY22" fmla="*/ 795338 h 934020"/>
                <a:gd name="connsiteX23" fmla="*/ 505199 w 709740"/>
                <a:gd name="connsiteY23" fmla="*/ 775335 h 934020"/>
                <a:gd name="connsiteX24" fmla="*/ 523297 w 709740"/>
                <a:gd name="connsiteY24" fmla="*/ 752475 h 934020"/>
                <a:gd name="connsiteX25" fmla="*/ 545204 w 709740"/>
                <a:gd name="connsiteY25" fmla="*/ 771525 h 934020"/>
                <a:gd name="connsiteX26" fmla="*/ 527107 w 709740"/>
                <a:gd name="connsiteY26" fmla="*/ 795338 h 9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9740" h="934020">
                  <a:moveTo>
                    <a:pt x="263264" y="0"/>
                  </a:moveTo>
                  <a:cubicBezTo>
                    <a:pt x="258502" y="4763"/>
                    <a:pt x="256597" y="4763"/>
                    <a:pt x="256597" y="6667"/>
                  </a:cubicBezTo>
                  <a:cubicBezTo>
                    <a:pt x="171824" y="296227"/>
                    <a:pt x="87052" y="585788"/>
                    <a:pt x="2279" y="875347"/>
                  </a:cubicBezTo>
                  <a:cubicBezTo>
                    <a:pt x="-5341" y="900113"/>
                    <a:pt x="7042" y="905827"/>
                    <a:pt x="26092" y="909638"/>
                  </a:cubicBezTo>
                  <a:cubicBezTo>
                    <a:pt x="254692" y="957263"/>
                    <a:pt x="475672" y="936307"/>
                    <a:pt x="688079" y="836295"/>
                  </a:cubicBezTo>
                  <a:cubicBezTo>
                    <a:pt x="708082" y="826770"/>
                    <a:pt x="716654" y="820102"/>
                    <a:pt x="703319" y="795338"/>
                  </a:cubicBezTo>
                  <a:cubicBezTo>
                    <a:pt x="555682" y="531495"/>
                    <a:pt x="410902" y="266700"/>
                    <a:pt x="263264" y="0"/>
                  </a:cubicBezTo>
                  <a:close/>
                  <a:moveTo>
                    <a:pt x="336607" y="320992"/>
                  </a:moveTo>
                  <a:cubicBezTo>
                    <a:pt x="349942" y="320992"/>
                    <a:pt x="355657" y="330517"/>
                    <a:pt x="355657" y="342900"/>
                  </a:cubicBezTo>
                  <a:cubicBezTo>
                    <a:pt x="353752" y="356235"/>
                    <a:pt x="345179" y="361950"/>
                    <a:pt x="332797" y="360045"/>
                  </a:cubicBezTo>
                  <a:cubicBezTo>
                    <a:pt x="322319" y="359092"/>
                    <a:pt x="315652" y="351472"/>
                    <a:pt x="316604" y="340995"/>
                  </a:cubicBezTo>
                  <a:cubicBezTo>
                    <a:pt x="315652" y="327660"/>
                    <a:pt x="323272" y="320992"/>
                    <a:pt x="336607" y="320992"/>
                  </a:cubicBezTo>
                  <a:close/>
                  <a:moveTo>
                    <a:pt x="257549" y="541972"/>
                  </a:moveTo>
                  <a:cubicBezTo>
                    <a:pt x="247072" y="541020"/>
                    <a:pt x="239452" y="535305"/>
                    <a:pt x="239452" y="524827"/>
                  </a:cubicBezTo>
                  <a:cubicBezTo>
                    <a:pt x="239452" y="512445"/>
                    <a:pt x="245167" y="503872"/>
                    <a:pt x="258502" y="502920"/>
                  </a:cubicBezTo>
                  <a:cubicBezTo>
                    <a:pt x="271837" y="501967"/>
                    <a:pt x="277552" y="510540"/>
                    <a:pt x="278504" y="521970"/>
                  </a:cubicBezTo>
                  <a:cubicBezTo>
                    <a:pt x="278504" y="537210"/>
                    <a:pt x="270884" y="542925"/>
                    <a:pt x="257549" y="541972"/>
                  </a:cubicBezTo>
                  <a:close/>
                  <a:moveTo>
                    <a:pt x="339464" y="722947"/>
                  </a:moveTo>
                  <a:cubicBezTo>
                    <a:pt x="311842" y="721042"/>
                    <a:pt x="296602" y="705802"/>
                    <a:pt x="295649" y="678180"/>
                  </a:cubicBezTo>
                  <a:cubicBezTo>
                    <a:pt x="294697" y="646747"/>
                    <a:pt x="314699" y="630555"/>
                    <a:pt x="342322" y="630555"/>
                  </a:cubicBezTo>
                  <a:cubicBezTo>
                    <a:pt x="370897" y="630555"/>
                    <a:pt x="386137" y="650557"/>
                    <a:pt x="389947" y="679132"/>
                  </a:cubicBezTo>
                  <a:cubicBezTo>
                    <a:pt x="384232" y="705802"/>
                    <a:pt x="370897" y="724852"/>
                    <a:pt x="339464" y="722947"/>
                  </a:cubicBezTo>
                  <a:close/>
                  <a:moveTo>
                    <a:pt x="527107" y="795338"/>
                  </a:moveTo>
                  <a:cubicBezTo>
                    <a:pt x="514724" y="794385"/>
                    <a:pt x="507104" y="788670"/>
                    <a:pt x="505199" y="775335"/>
                  </a:cubicBezTo>
                  <a:cubicBezTo>
                    <a:pt x="503294" y="762000"/>
                    <a:pt x="510914" y="753427"/>
                    <a:pt x="523297" y="752475"/>
                  </a:cubicBezTo>
                  <a:cubicBezTo>
                    <a:pt x="535679" y="750570"/>
                    <a:pt x="543299" y="759142"/>
                    <a:pt x="545204" y="771525"/>
                  </a:cubicBezTo>
                  <a:cubicBezTo>
                    <a:pt x="547109" y="784860"/>
                    <a:pt x="539489" y="791527"/>
                    <a:pt x="527107" y="79533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21FF8B-D006-40A2-BDA0-CA1B61B8E1B3}"/>
                </a:ext>
              </a:extLst>
            </p:cNvPr>
            <p:cNvSpPr/>
            <p:nvPr/>
          </p:nvSpPr>
          <p:spPr>
            <a:xfrm>
              <a:off x="5648557" y="4919662"/>
              <a:ext cx="899697" cy="824043"/>
            </a:xfrm>
            <a:custGeom>
              <a:avLst/>
              <a:gdLst>
                <a:gd name="connsiteX0" fmla="*/ 815340 w 899697"/>
                <a:gd name="connsiteY0" fmla="*/ 236220 h 824043"/>
                <a:gd name="connsiteX1" fmla="*/ 810578 w 899697"/>
                <a:gd name="connsiteY1" fmla="*/ 234315 h 824043"/>
                <a:gd name="connsiteX2" fmla="*/ 0 w 899697"/>
                <a:gd name="connsiteY2" fmla="*/ 0 h 824043"/>
                <a:gd name="connsiteX3" fmla="*/ 443865 w 899697"/>
                <a:gd name="connsiteY3" fmla="*/ 806768 h 824043"/>
                <a:gd name="connsiteX4" fmla="*/ 487680 w 899697"/>
                <a:gd name="connsiteY4" fmla="*/ 811530 h 824043"/>
                <a:gd name="connsiteX5" fmla="*/ 872490 w 899697"/>
                <a:gd name="connsiteY5" fmla="*/ 363855 h 824043"/>
                <a:gd name="connsiteX6" fmla="*/ 815340 w 899697"/>
                <a:gd name="connsiteY6" fmla="*/ 236220 h 824043"/>
                <a:gd name="connsiteX7" fmla="*/ 323850 w 899697"/>
                <a:gd name="connsiteY7" fmla="*/ 217170 h 824043"/>
                <a:gd name="connsiteX8" fmla="*/ 288608 w 899697"/>
                <a:gd name="connsiteY8" fmla="*/ 247650 h 824043"/>
                <a:gd name="connsiteX9" fmla="*/ 259080 w 899697"/>
                <a:gd name="connsiteY9" fmla="*/ 215265 h 824043"/>
                <a:gd name="connsiteX10" fmla="*/ 292418 w 899697"/>
                <a:gd name="connsiteY10" fmla="*/ 181927 h 824043"/>
                <a:gd name="connsiteX11" fmla="*/ 323850 w 899697"/>
                <a:gd name="connsiteY11" fmla="*/ 217170 h 824043"/>
                <a:gd name="connsiteX12" fmla="*/ 476250 w 899697"/>
                <a:gd name="connsiteY12" fmla="*/ 555307 h 824043"/>
                <a:gd name="connsiteX13" fmla="*/ 451485 w 899697"/>
                <a:gd name="connsiteY13" fmla="*/ 536257 h 824043"/>
                <a:gd name="connsiteX14" fmla="*/ 471488 w 899697"/>
                <a:gd name="connsiteY14" fmla="*/ 515302 h 824043"/>
                <a:gd name="connsiteX15" fmla="*/ 493395 w 899697"/>
                <a:gd name="connsiteY15" fmla="*/ 534352 h 824043"/>
                <a:gd name="connsiteX16" fmla="*/ 476250 w 899697"/>
                <a:gd name="connsiteY16" fmla="*/ 555307 h 824043"/>
                <a:gd name="connsiteX17" fmla="*/ 662940 w 899697"/>
                <a:gd name="connsiteY17" fmla="*/ 445770 h 824043"/>
                <a:gd name="connsiteX18" fmla="*/ 619125 w 899697"/>
                <a:gd name="connsiteY18" fmla="*/ 388620 h 824043"/>
                <a:gd name="connsiteX19" fmla="*/ 668655 w 899697"/>
                <a:gd name="connsiteY19" fmla="*/ 348615 h 824043"/>
                <a:gd name="connsiteX20" fmla="*/ 715328 w 899697"/>
                <a:gd name="connsiteY20" fmla="*/ 398145 h 824043"/>
                <a:gd name="connsiteX21" fmla="*/ 662940 w 899697"/>
                <a:gd name="connsiteY21" fmla="*/ 445770 h 8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9697" h="824043">
                  <a:moveTo>
                    <a:pt x="815340" y="236220"/>
                  </a:moveTo>
                  <a:cubicBezTo>
                    <a:pt x="813435" y="236220"/>
                    <a:pt x="812483" y="235268"/>
                    <a:pt x="810578" y="234315"/>
                  </a:cubicBezTo>
                  <a:cubicBezTo>
                    <a:pt x="543878" y="157163"/>
                    <a:pt x="276225" y="80010"/>
                    <a:pt x="0" y="0"/>
                  </a:cubicBezTo>
                  <a:cubicBezTo>
                    <a:pt x="151448" y="274320"/>
                    <a:pt x="298133" y="540068"/>
                    <a:pt x="443865" y="806768"/>
                  </a:cubicBezTo>
                  <a:cubicBezTo>
                    <a:pt x="460058" y="836295"/>
                    <a:pt x="472440" y="821055"/>
                    <a:pt x="487680" y="811530"/>
                  </a:cubicBezTo>
                  <a:cubicBezTo>
                    <a:pt x="660083" y="701040"/>
                    <a:pt x="789623" y="551498"/>
                    <a:pt x="872490" y="363855"/>
                  </a:cubicBezTo>
                  <a:cubicBezTo>
                    <a:pt x="915353" y="264795"/>
                    <a:pt x="915353" y="264795"/>
                    <a:pt x="815340" y="236220"/>
                  </a:cubicBezTo>
                  <a:close/>
                  <a:moveTo>
                    <a:pt x="323850" y="217170"/>
                  </a:moveTo>
                  <a:cubicBezTo>
                    <a:pt x="321945" y="237173"/>
                    <a:pt x="308610" y="249555"/>
                    <a:pt x="288608" y="247650"/>
                  </a:cubicBezTo>
                  <a:cubicBezTo>
                    <a:pt x="271463" y="245745"/>
                    <a:pt x="259080" y="233363"/>
                    <a:pt x="259080" y="215265"/>
                  </a:cubicBezTo>
                  <a:cubicBezTo>
                    <a:pt x="259080" y="195263"/>
                    <a:pt x="272415" y="184785"/>
                    <a:pt x="292418" y="181927"/>
                  </a:cubicBezTo>
                  <a:cubicBezTo>
                    <a:pt x="312420" y="186690"/>
                    <a:pt x="325755" y="197168"/>
                    <a:pt x="323850" y="217170"/>
                  </a:cubicBezTo>
                  <a:close/>
                  <a:moveTo>
                    <a:pt x="476250" y="555307"/>
                  </a:moveTo>
                  <a:cubicBezTo>
                    <a:pt x="461010" y="555307"/>
                    <a:pt x="452438" y="548640"/>
                    <a:pt x="451485" y="536257"/>
                  </a:cubicBezTo>
                  <a:cubicBezTo>
                    <a:pt x="450533" y="523875"/>
                    <a:pt x="459105" y="516255"/>
                    <a:pt x="471488" y="515302"/>
                  </a:cubicBezTo>
                  <a:cubicBezTo>
                    <a:pt x="483870" y="514350"/>
                    <a:pt x="492443" y="521970"/>
                    <a:pt x="493395" y="534352"/>
                  </a:cubicBezTo>
                  <a:cubicBezTo>
                    <a:pt x="494348" y="546735"/>
                    <a:pt x="485775" y="553402"/>
                    <a:pt x="476250" y="555307"/>
                  </a:cubicBezTo>
                  <a:close/>
                  <a:moveTo>
                    <a:pt x="662940" y="445770"/>
                  </a:moveTo>
                  <a:cubicBezTo>
                    <a:pt x="635318" y="443865"/>
                    <a:pt x="617220" y="424815"/>
                    <a:pt x="619125" y="388620"/>
                  </a:cubicBezTo>
                  <a:cubicBezTo>
                    <a:pt x="621983" y="363855"/>
                    <a:pt x="640080" y="346710"/>
                    <a:pt x="668655" y="348615"/>
                  </a:cubicBezTo>
                  <a:cubicBezTo>
                    <a:pt x="696278" y="349568"/>
                    <a:pt x="716280" y="367665"/>
                    <a:pt x="715328" y="398145"/>
                  </a:cubicBezTo>
                  <a:cubicBezTo>
                    <a:pt x="714375" y="429577"/>
                    <a:pt x="693420" y="447675"/>
                    <a:pt x="662940" y="4457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F82E8ED-31D3-4285-A84D-2F750460C965}"/>
              </a:ext>
            </a:extLst>
          </p:cNvPr>
          <p:cNvSpPr txBox="1"/>
          <p:nvPr/>
        </p:nvSpPr>
        <p:spPr>
          <a:xfrm>
            <a:off x="8624293" y="1546970"/>
            <a:ext cx="2368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Diagrammes activités</a:t>
            </a:r>
            <a:endParaRPr lang="ko-KR" altLang="en-US" sz="2400" b="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18" name="Elbow Connector 49">
            <a:extLst>
              <a:ext uri="{FF2B5EF4-FFF2-40B4-BE49-F238E27FC236}">
                <a16:creationId xmlns:a16="http://schemas.microsoft.com/office/drawing/2014/main" id="{BE6D4FB2-C189-404A-BBE1-576F2857DDF7}"/>
              </a:ext>
            </a:extLst>
          </p:cNvPr>
          <p:cNvCxnSpPr>
            <a:cxnSpLocks/>
          </p:cNvCxnSpPr>
          <p:nvPr/>
        </p:nvCxnSpPr>
        <p:spPr>
          <a:xfrm>
            <a:off x="4734084" y="1983693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58">
            <a:extLst>
              <a:ext uri="{FF2B5EF4-FFF2-40B4-BE49-F238E27FC236}">
                <a16:creationId xmlns:a16="http://schemas.microsoft.com/office/drawing/2014/main" id="{7F33DF62-A0B6-4EB3-A238-93C564AA8C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305" y="1874232"/>
            <a:ext cx="1188000" cy="720000"/>
          </a:xfrm>
          <a:prstGeom prst="bentConnector3">
            <a:avLst>
              <a:gd name="adj1" fmla="val 100193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9">
            <a:extLst>
              <a:ext uri="{FF2B5EF4-FFF2-40B4-BE49-F238E27FC236}">
                <a16:creationId xmlns:a16="http://schemas.microsoft.com/office/drawing/2014/main" id="{DAA88613-B6B9-43E0-8771-9BC713FC6392}"/>
              </a:ext>
            </a:extLst>
          </p:cNvPr>
          <p:cNvCxnSpPr>
            <a:cxnSpLocks/>
          </p:cNvCxnSpPr>
          <p:nvPr/>
        </p:nvCxnSpPr>
        <p:spPr>
          <a:xfrm>
            <a:off x="3413520" y="3650961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9">
            <a:extLst>
              <a:ext uri="{FF2B5EF4-FFF2-40B4-BE49-F238E27FC236}">
                <a16:creationId xmlns:a16="http://schemas.microsoft.com/office/drawing/2014/main" id="{A56BF03F-4CD3-4A2C-849B-1CA3ED2FE27F}"/>
              </a:ext>
            </a:extLst>
          </p:cNvPr>
          <p:cNvCxnSpPr>
            <a:cxnSpLocks/>
          </p:cNvCxnSpPr>
          <p:nvPr/>
        </p:nvCxnSpPr>
        <p:spPr>
          <a:xfrm flipH="1">
            <a:off x="7333496" y="3612100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9">
            <a:extLst>
              <a:ext uri="{FF2B5EF4-FFF2-40B4-BE49-F238E27FC236}">
                <a16:creationId xmlns:a16="http://schemas.microsoft.com/office/drawing/2014/main" id="{995447DE-08DF-46A5-8E3A-7DEB46F44823}"/>
              </a:ext>
            </a:extLst>
          </p:cNvPr>
          <p:cNvCxnSpPr>
            <a:cxnSpLocks/>
          </p:cNvCxnSpPr>
          <p:nvPr/>
        </p:nvCxnSpPr>
        <p:spPr>
          <a:xfrm flipH="1">
            <a:off x="7224929" y="5000563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F0C0CFF-9FD5-42C6-975D-C4AC23441350}"/>
              </a:ext>
            </a:extLst>
          </p:cNvPr>
          <p:cNvSpPr/>
          <p:nvPr/>
        </p:nvSpPr>
        <p:spPr>
          <a:xfrm>
            <a:off x="1503413" y="124585"/>
            <a:ext cx="7514943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LES DIAGRAMMES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2893EC-5CA7-4EB9-8147-F19075DFE231}"/>
              </a:ext>
            </a:extLst>
          </p:cNvPr>
          <p:cNvSpPr txBox="1"/>
          <p:nvPr/>
        </p:nvSpPr>
        <p:spPr>
          <a:xfrm>
            <a:off x="8843456" y="3192811"/>
            <a:ext cx="29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Diagrammes de </a:t>
            </a:r>
            <a:r>
              <a:rPr lang="en-US" altLang="ko-KR" sz="2400" b="1" dirty="0" err="1">
                <a:solidFill>
                  <a:schemeClr val="bg1"/>
                </a:solidFill>
                <a:latin typeface="Arial"/>
              </a:rPr>
              <a:t>cas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 d’utilisation</a:t>
            </a:r>
            <a:endParaRPr lang="ko-KR" altLang="en-US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21F02B-D4DE-443A-8C77-4C6FD4F78F95}"/>
              </a:ext>
            </a:extLst>
          </p:cNvPr>
          <p:cNvSpPr txBox="1"/>
          <p:nvPr/>
        </p:nvSpPr>
        <p:spPr>
          <a:xfrm>
            <a:off x="8753480" y="4569675"/>
            <a:ext cx="29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solidFill>
                  <a:schemeClr val="bg1"/>
                </a:solidFill>
                <a:latin typeface="Arial"/>
              </a:rPr>
              <a:t>Diagramme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 de </a:t>
            </a:r>
            <a:r>
              <a:rPr lang="en-US" altLang="ko-KR" sz="2400" b="1" dirty="0" err="1">
                <a:solidFill>
                  <a:schemeClr val="bg1"/>
                </a:solidFill>
                <a:latin typeface="Arial"/>
              </a:rPr>
              <a:t>classe</a:t>
            </a:r>
            <a:endParaRPr lang="ko-KR" altLang="en-US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CBD8B-845C-4388-900F-15AC3C95CC95}"/>
              </a:ext>
            </a:extLst>
          </p:cNvPr>
          <p:cNvSpPr txBox="1"/>
          <p:nvPr/>
        </p:nvSpPr>
        <p:spPr>
          <a:xfrm>
            <a:off x="1778916" y="1598600"/>
            <a:ext cx="29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solidFill>
                  <a:schemeClr val="bg1"/>
                </a:solidFill>
                <a:latin typeface="Arial"/>
              </a:rPr>
              <a:t>Diagramme</a:t>
            </a:r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 de séquence</a:t>
            </a:r>
            <a:endParaRPr lang="ko-KR" altLang="en-US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060F0-C084-420A-99B0-D596E6A50340}"/>
              </a:ext>
            </a:extLst>
          </p:cNvPr>
          <p:cNvSpPr txBox="1"/>
          <p:nvPr/>
        </p:nvSpPr>
        <p:spPr>
          <a:xfrm>
            <a:off x="2372275" y="3822087"/>
            <a:ext cx="133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MCD</a:t>
            </a:r>
            <a:endParaRPr lang="ko-KR" altLang="en-US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AC03B6-FABA-1197-6BE6-DC91F71EB290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4500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fr-FR" dirty="0"/>
              <a:t>résentation de l</a:t>
            </a:r>
            <a:r>
              <a:rPr lang="en-US" dirty="0"/>
              <a:t>’</a:t>
            </a:r>
            <a:r>
              <a:rPr lang="fr-FR" dirty="0"/>
              <a:t>é</a:t>
            </a:r>
            <a:r>
              <a:rPr lang="en-US" dirty="0"/>
              <a:t>quipe</a:t>
            </a:r>
          </a:p>
        </p:txBody>
      </p:sp>
      <p:grpSp>
        <p:nvGrpSpPr>
          <p:cNvPr id="7" name="Group 42">
            <a:extLst>
              <a:ext uri="{FF2B5EF4-FFF2-40B4-BE49-F238E27FC236}">
                <a16:creationId xmlns:a16="http://schemas.microsoft.com/office/drawing/2014/main" id="{34E31048-940E-4B7D-BB82-02C37BB6F1C3}"/>
              </a:ext>
            </a:extLst>
          </p:cNvPr>
          <p:cNvGrpSpPr/>
          <p:nvPr/>
        </p:nvGrpSpPr>
        <p:grpSpPr>
          <a:xfrm>
            <a:off x="752779" y="4238912"/>
            <a:ext cx="2620864" cy="1281826"/>
            <a:chOff x="-73680" y="4077072"/>
            <a:chExt cx="2620864" cy="1281826"/>
          </a:xfrm>
        </p:grpSpPr>
        <p:sp>
          <p:nvSpPr>
            <p:cNvPr id="8" name="Text Placeholder 18">
              <a:extLst>
                <a:ext uri="{FF2B5EF4-FFF2-40B4-BE49-F238E27FC236}">
                  <a16:creationId xmlns:a16="http://schemas.microsoft.com/office/drawing/2014/main" id="{997D8D60-2167-461D-85EA-4181FAAAB9D8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accent1"/>
                  </a:solidFill>
                </a:rPr>
                <a:t>Chef Projet</a:t>
              </a:r>
            </a:p>
          </p:txBody>
        </p: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988512E7-9BB1-4653-B532-C07CD73621D1}"/>
                </a:ext>
              </a:extLst>
            </p:cNvPr>
            <p:cNvGrpSpPr/>
            <p:nvPr/>
          </p:nvGrpSpPr>
          <p:grpSpPr>
            <a:xfrm>
              <a:off x="550517" y="5049771"/>
              <a:ext cx="1085101" cy="309127"/>
              <a:chOff x="2956025" y="4893630"/>
              <a:chExt cx="1267453" cy="361076"/>
            </a:xfrm>
            <a:solidFill>
              <a:schemeClr val="bg1"/>
            </a:solidFill>
          </p:grpSpPr>
          <p:sp>
            <p:nvSpPr>
              <p:cNvPr id="12" name="Rounded Rectangle 3">
                <a:extLst>
                  <a:ext uri="{FF2B5EF4-FFF2-40B4-BE49-F238E27FC236}">
                    <a16:creationId xmlns:a16="http://schemas.microsoft.com/office/drawing/2014/main" id="{6158CBFC-9779-48A7-B035-79B928B92A82}"/>
                  </a:ext>
                </a:extLst>
              </p:cNvPr>
              <p:cNvSpPr/>
              <p:nvPr/>
            </p:nvSpPr>
            <p:spPr>
              <a:xfrm>
                <a:off x="3862404" y="4893630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ounded Rectangle 39">
                <a:extLst>
                  <a:ext uri="{FF2B5EF4-FFF2-40B4-BE49-F238E27FC236}">
                    <a16:creationId xmlns:a16="http://schemas.microsoft.com/office/drawing/2014/main" id="{A90FA2D7-4431-4913-9A8B-D74992DCBF1B}"/>
                  </a:ext>
                </a:extLst>
              </p:cNvPr>
              <p:cNvSpPr/>
              <p:nvPr/>
            </p:nvSpPr>
            <p:spPr>
              <a:xfrm>
                <a:off x="2956025" y="489363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4" name="Rounded Rectangle 2">
                <a:extLst>
                  <a:ext uri="{FF2B5EF4-FFF2-40B4-BE49-F238E27FC236}">
                    <a16:creationId xmlns:a16="http://schemas.microsoft.com/office/drawing/2014/main" id="{E829C69B-5C81-4D3A-8004-58C3A3108E8C}"/>
                  </a:ext>
                </a:extLst>
              </p:cNvPr>
              <p:cNvSpPr/>
              <p:nvPr/>
            </p:nvSpPr>
            <p:spPr>
              <a:xfrm>
                <a:off x="3407715" y="489363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 Placeholder 17">
              <a:extLst>
                <a:ext uri="{FF2B5EF4-FFF2-40B4-BE49-F238E27FC236}">
                  <a16:creationId xmlns:a16="http://schemas.microsoft.com/office/drawing/2014/main" id="{A3572DC7-4588-412A-9E65-A17392C9561D}"/>
                </a:ext>
              </a:extLst>
            </p:cNvPr>
            <p:cNvSpPr txBox="1">
              <a:spLocks/>
            </p:cNvSpPr>
            <p:nvPr/>
          </p:nvSpPr>
          <p:spPr>
            <a:xfrm>
              <a:off x="-73680" y="4077072"/>
              <a:ext cx="2620864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1"/>
                  </a:solidFill>
                  <a:cs typeface="Arial" pitchFamily="34" charset="0"/>
                </a:rPr>
                <a:t>NEMATCHOUA THEOBALD DAMIEN YORICK</a:t>
              </a:r>
            </a:p>
          </p:txBody>
        </p:sp>
      </p:grpSp>
      <p:grpSp>
        <p:nvGrpSpPr>
          <p:cNvPr id="15" name="Group 43">
            <a:extLst>
              <a:ext uri="{FF2B5EF4-FFF2-40B4-BE49-F238E27FC236}">
                <a16:creationId xmlns:a16="http://schemas.microsoft.com/office/drawing/2014/main" id="{CB47384E-8A74-4412-A94E-4BEC088DCD4F}"/>
              </a:ext>
            </a:extLst>
          </p:cNvPr>
          <p:cNvGrpSpPr/>
          <p:nvPr/>
        </p:nvGrpSpPr>
        <p:grpSpPr>
          <a:xfrm>
            <a:off x="3979219" y="4238912"/>
            <a:ext cx="1944221" cy="1281821"/>
            <a:chOff x="2624156" y="4077072"/>
            <a:chExt cx="1944221" cy="1281821"/>
          </a:xfrm>
        </p:grpSpPr>
        <p:grpSp>
          <p:nvGrpSpPr>
            <p:cNvPr id="18" name="Group 22">
              <a:extLst>
                <a:ext uri="{FF2B5EF4-FFF2-40B4-BE49-F238E27FC236}">
                  <a16:creationId xmlns:a16="http://schemas.microsoft.com/office/drawing/2014/main" id="{E6C87497-F018-41A7-AC0E-626202EA3AAB}"/>
                </a:ext>
              </a:extLst>
            </p:cNvPr>
            <p:cNvGrpSpPr/>
            <p:nvPr/>
          </p:nvGrpSpPr>
          <p:grpSpPr>
            <a:xfrm>
              <a:off x="2866891" y="5049764"/>
              <a:ext cx="1071568" cy="309129"/>
              <a:chOff x="3138165" y="4893629"/>
              <a:chExt cx="1251646" cy="361079"/>
            </a:xfrm>
            <a:solidFill>
              <a:schemeClr val="bg1"/>
            </a:solidFill>
          </p:grpSpPr>
          <p:sp>
            <p:nvSpPr>
              <p:cNvPr id="20" name="Rounded Rectangle 3">
                <a:extLst>
                  <a:ext uri="{FF2B5EF4-FFF2-40B4-BE49-F238E27FC236}">
                    <a16:creationId xmlns:a16="http://schemas.microsoft.com/office/drawing/2014/main" id="{25A0A7B6-8C21-4F8D-868C-FFCF284A2889}"/>
                  </a:ext>
                </a:extLst>
              </p:cNvPr>
              <p:cNvSpPr/>
              <p:nvPr/>
            </p:nvSpPr>
            <p:spPr>
              <a:xfrm>
                <a:off x="4028737" y="4893629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39">
                <a:extLst>
                  <a:ext uri="{FF2B5EF4-FFF2-40B4-BE49-F238E27FC236}">
                    <a16:creationId xmlns:a16="http://schemas.microsoft.com/office/drawing/2014/main" id="{E05CB0E7-63C4-4EA8-BA72-DC995D227058}"/>
                  </a:ext>
                </a:extLst>
              </p:cNvPr>
              <p:cNvSpPr/>
              <p:nvPr/>
            </p:nvSpPr>
            <p:spPr>
              <a:xfrm>
                <a:off x="3138165" y="4893634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Rounded Rectangle 2">
                <a:extLst>
                  <a:ext uri="{FF2B5EF4-FFF2-40B4-BE49-F238E27FC236}">
                    <a16:creationId xmlns:a16="http://schemas.microsoft.com/office/drawing/2014/main" id="{13C3AF95-FC6C-4C03-AAF2-4D8520612055}"/>
                  </a:ext>
                </a:extLst>
              </p:cNvPr>
              <p:cNvSpPr/>
              <p:nvPr/>
            </p:nvSpPr>
            <p:spPr>
              <a:xfrm>
                <a:off x="3577047" y="4893630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9492D3DF-156E-4A36-A0DF-64404618645B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944221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3"/>
                  </a:solidFill>
                  <a:cs typeface="Arial" pitchFamily="34" charset="0"/>
                </a:rPr>
                <a:t>KETCHA KOUAKAM AARON SERVIN</a:t>
              </a:r>
            </a:p>
          </p:txBody>
        </p:sp>
      </p:grpSp>
      <p:grpSp>
        <p:nvGrpSpPr>
          <p:cNvPr id="23" name="Group 44">
            <a:extLst>
              <a:ext uri="{FF2B5EF4-FFF2-40B4-BE49-F238E27FC236}">
                <a16:creationId xmlns:a16="http://schemas.microsoft.com/office/drawing/2014/main" id="{71236367-1814-477B-A6D3-BE8F68F7294B}"/>
              </a:ext>
            </a:extLst>
          </p:cNvPr>
          <p:cNvGrpSpPr/>
          <p:nvPr/>
        </p:nvGrpSpPr>
        <p:grpSpPr>
          <a:xfrm>
            <a:off x="6668263" y="4238912"/>
            <a:ext cx="1941023" cy="1281825"/>
            <a:chOff x="4784596" y="4077072"/>
            <a:chExt cx="1941023" cy="1281825"/>
          </a:xfrm>
        </p:grpSpPr>
        <p:grpSp>
          <p:nvGrpSpPr>
            <p:cNvPr id="26" name="Group 28">
              <a:extLst>
                <a:ext uri="{FF2B5EF4-FFF2-40B4-BE49-F238E27FC236}">
                  <a16:creationId xmlns:a16="http://schemas.microsoft.com/office/drawing/2014/main" id="{094B5F86-E00B-400E-BED4-2C943ADDA9D0}"/>
                </a:ext>
              </a:extLst>
            </p:cNvPr>
            <p:cNvGrpSpPr/>
            <p:nvPr/>
          </p:nvGrpSpPr>
          <p:grpSpPr>
            <a:xfrm>
              <a:off x="5021851" y="5049768"/>
              <a:ext cx="1106879" cy="309129"/>
              <a:chOff x="3131762" y="4893621"/>
              <a:chExt cx="1292890" cy="361078"/>
            </a:xfrm>
            <a:solidFill>
              <a:schemeClr val="bg1"/>
            </a:solidFill>
          </p:grpSpPr>
          <p:sp>
            <p:nvSpPr>
              <p:cNvPr id="28" name="Rounded Rectangle 3">
                <a:extLst>
                  <a:ext uri="{FF2B5EF4-FFF2-40B4-BE49-F238E27FC236}">
                    <a16:creationId xmlns:a16="http://schemas.microsoft.com/office/drawing/2014/main" id="{048F45F2-9042-44AD-A4DF-ED2ED75C7ED9}"/>
                  </a:ext>
                </a:extLst>
              </p:cNvPr>
              <p:cNvSpPr/>
              <p:nvPr/>
            </p:nvSpPr>
            <p:spPr>
              <a:xfrm>
                <a:off x="4063578" y="4893621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39">
                <a:extLst>
                  <a:ext uri="{FF2B5EF4-FFF2-40B4-BE49-F238E27FC236}">
                    <a16:creationId xmlns:a16="http://schemas.microsoft.com/office/drawing/2014/main" id="{763299D5-BB6B-44D2-98B0-89C1ADEFCD45}"/>
                  </a:ext>
                </a:extLst>
              </p:cNvPr>
              <p:cNvSpPr/>
              <p:nvPr/>
            </p:nvSpPr>
            <p:spPr>
              <a:xfrm>
                <a:off x="3131762" y="4893625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Rounded Rectangle 2">
                <a:extLst>
                  <a:ext uri="{FF2B5EF4-FFF2-40B4-BE49-F238E27FC236}">
                    <a16:creationId xmlns:a16="http://schemas.microsoft.com/office/drawing/2014/main" id="{42652727-5AA9-4226-A685-A6A7C31EC094}"/>
                  </a:ext>
                </a:extLst>
              </p:cNvPr>
              <p:cNvSpPr/>
              <p:nvPr/>
            </p:nvSpPr>
            <p:spPr>
              <a:xfrm>
                <a:off x="3611890" y="4893623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D1507ACC-0E11-40DC-B6C9-6B2AA0E87C0B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941023" cy="30912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4"/>
                  </a:solidFill>
                  <a:cs typeface="Arial" pitchFamily="34" charset="0"/>
                </a:rPr>
                <a:t>NGUEYAP MADAVE ISABELLE KAROL</a:t>
              </a:r>
            </a:p>
          </p:txBody>
        </p:sp>
      </p:grpSp>
      <p:grpSp>
        <p:nvGrpSpPr>
          <p:cNvPr id="31" name="Group 45">
            <a:extLst>
              <a:ext uri="{FF2B5EF4-FFF2-40B4-BE49-F238E27FC236}">
                <a16:creationId xmlns:a16="http://schemas.microsoft.com/office/drawing/2014/main" id="{59E79EA9-B364-4D58-8AA5-153762918F0B}"/>
              </a:ext>
            </a:extLst>
          </p:cNvPr>
          <p:cNvGrpSpPr/>
          <p:nvPr/>
        </p:nvGrpSpPr>
        <p:grpSpPr>
          <a:xfrm>
            <a:off x="9059715" y="4238912"/>
            <a:ext cx="2450381" cy="1281825"/>
            <a:chOff x="6769942" y="4077072"/>
            <a:chExt cx="2450381" cy="1281825"/>
          </a:xfrm>
        </p:grpSpPr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8D2F7122-3F72-4B21-8783-32879742ECB6}"/>
                </a:ext>
              </a:extLst>
            </p:cNvPr>
            <p:cNvGrpSpPr/>
            <p:nvPr/>
          </p:nvGrpSpPr>
          <p:grpSpPr>
            <a:xfrm>
              <a:off x="7299306" y="5049768"/>
              <a:ext cx="1088778" cy="309129"/>
              <a:chOff x="3125359" y="4893621"/>
              <a:chExt cx="1271748" cy="361078"/>
            </a:xfrm>
            <a:solidFill>
              <a:schemeClr val="bg1"/>
            </a:solidFill>
          </p:grpSpPr>
          <p:sp>
            <p:nvSpPr>
              <p:cNvPr id="36" name="Rounded Rectangle 3">
                <a:extLst>
                  <a:ext uri="{FF2B5EF4-FFF2-40B4-BE49-F238E27FC236}">
                    <a16:creationId xmlns:a16="http://schemas.microsoft.com/office/drawing/2014/main" id="{ECBC9322-C609-4CA9-A8B1-4FC45635EFD2}"/>
                  </a:ext>
                </a:extLst>
              </p:cNvPr>
              <p:cNvSpPr/>
              <p:nvPr/>
            </p:nvSpPr>
            <p:spPr>
              <a:xfrm>
                <a:off x="4036033" y="4893621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ounded Rectangle 39">
                <a:extLst>
                  <a:ext uri="{FF2B5EF4-FFF2-40B4-BE49-F238E27FC236}">
                    <a16:creationId xmlns:a16="http://schemas.microsoft.com/office/drawing/2014/main" id="{1F948F7A-050C-407F-AE9F-B7CEAB6D3A61}"/>
                  </a:ext>
                </a:extLst>
              </p:cNvPr>
              <p:cNvSpPr/>
              <p:nvPr/>
            </p:nvSpPr>
            <p:spPr>
              <a:xfrm>
                <a:off x="3125359" y="4893625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8" name="Rounded Rectangle 2">
                <a:extLst>
                  <a:ext uri="{FF2B5EF4-FFF2-40B4-BE49-F238E27FC236}">
                    <a16:creationId xmlns:a16="http://schemas.microsoft.com/office/drawing/2014/main" id="{6F1ABE8E-A1C3-483C-A230-D4E296B66136}"/>
                  </a:ext>
                </a:extLst>
              </p:cNvPr>
              <p:cNvSpPr/>
              <p:nvPr/>
            </p:nvSpPr>
            <p:spPr>
              <a:xfrm>
                <a:off x="3577047" y="4893623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9F72D341-2413-4C99-AD8C-57F2391591C6}"/>
                </a:ext>
              </a:extLst>
            </p:cNvPr>
            <p:cNvSpPr txBox="1">
              <a:spLocks/>
            </p:cNvSpPr>
            <p:nvPr/>
          </p:nvSpPr>
          <p:spPr>
            <a:xfrm>
              <a:off x="6769942" y="4077072"/>
              <a:ext cx="2450381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2"/>
                  </a:solidFill>
                  <a:cs typeface="Arial" pitchFamily="34" charset="0"/>
                </a:rPr>
                <a:t>TCHAGOUE TCHAMABEU ANGE PASSI</a:t>
              </a:r>
            </a:p>
          </p:txBody>
        </p:sp>
      </p:grpSp>
      <p:sp>
        <p:nvSpPr>
          <p:cNvPr id="49" name="Block Arc 15">
            <a:extLst>
              <a:ext uri="{FF2B5EF4-FFF2-40B4-BE49-F238E27FC236}">
                <a16:creationId xmlns:a16="http://schemas.microsoft.com/office/drawing/2014/main" id="{634D3695-BB4F-4908-91D6-2BFDF7FA771E}"/>
              </a:ext>
            </a:extLst>
          </p:cNvPr>
          <p:cNvSpPr/>
          <p:nvPr/>
        </p:nvSpPr>
        <p:spPr>
          <a:xfrm>
            <a:off x="8965554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Block Arc 15">
            <a:extLst>
              <a:ext uri="{FF2B5EF4-FFF2-40B4-BE49-F238E27FC236}">
                <a16:creationId xmlns:a16="http://schemas.microsoft.com/office/drawing/2014/main" id="{709C4553-AE9D-49BA-B3DA-C0CAA2CCB506}"/>
              </a:ext>
            </a:extLst>
          </p:cNvPr>
          <p:cNvSpPr/>
          <p:nvPr/>
        </p:nvSpPr>
        <p:spPr>
          <a:xfrm>
            <a:off x="6279708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" name="Block Arc 15">
            <a:extLst>
              <a:ext uri="{FF2B5EF4-FFF2-40B4-BE49-F238E27FC236}">
                <a16:creationId xmlns:a16="http://schemas.microsoft.com/office/drawing/2014/main" id="{7388770B-0317-4512-B79F-B66F0E07DF91}"/>
              </a:ext>
            </a:extLst>
          </p:cNvPr>
          <p:cNvSpPr/>
          <p:nvPr/>
        </p:nvSpPr>
        <p:spPr>
          <a:xfrm>
            <a:off x="3593862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2" name="Block Arc 15">
            <a:extLst>
              <a:ext uri="{FF2B5EF4-FFF2-40B4-BE49-F238E27FC236}">
                <a16:creationId xmlns:a16="http://schemas.microsoft.com/office/drawing/2014/main" id="{DAAFD52D-19FA-4DD4-99A2-F0CE24D8055C}"/>
              </a:ext>
            </a:extLst>
          </p:cNvPr>
          <p:cNvSpPr/>
          <p:nvPr/>
        </p:nvSpPr>
        <p:spPr>
          <a:xfrm>
            <a:off x="908016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808750E2-0AB6-5CAF-DE59-91B498D0867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" r="3045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068CE7CB-3095-FD7F-E005-6AB168C31B5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61CF78D2-1234-B482-116D-6AA478EBB6B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60EFD48C-CCD1-4C74-B764-4A7674F5B6E8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3" name="ZoneTexte 1">
            <a:extLst>
              <a:ext uri="{FF2B5EF4-FFF2-40B4-BE49-F238E27FC236}">
                <a16:creationId xmlns:a16="http://schemas.microsoft.com/office/drawing/2014/main" id="{0E97F7DE-6952-E69A-4FC9-82A57FE5E29D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A2E-5679-4E36-B955-A01DE97A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96533" cy="1179288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DIAGRAMMES DE CLASSE</a:t>
            </a:r>
            <a:endParaRPr lang="fr-FR" dirty="0">
              <a:latin typeface="Bahnschrift" panose="020B050204020402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C49039E-90A8-6B53-E8A2-B4B502C98719}"/>
              </a:ext>
            </a:extLst>
          </p:cNvPr>
          <p:cNvSpPr txBox="1"/>
          <p:nvPr/>
        </p:nvSpPr>
        <p:spPr>
          <a:xfrm>
            <a:off x="11173622" y="631430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01D394-7C28-F220-6D6E-BAC85A34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42" y="1632522"/>
            <a:ext cx="10154711" cy="46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E71385-D9AE-48EF-B037-F5287EED0C03}"/>
              </a:ext>
            </a:extLst>
          </p:cNvPr>
          <p:cNvSpPr/>
          <p:nvPr/>
        </p:nvSpPr>
        <p:spPr>
          <a:xfrm>
            <a:off x="3215681" y="-42085"/>
            <a:ext cx="7514943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DIAGRAMME D’ACTIVITE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6DFC30-4170-EC5E-364F-0246DE7D6BEF}"/>
              </a:ext>
            </a:extLst>
          </p:cNvPr>
          <p:cNvSpPr txBox="1"/>
          <p:nvPr/>
        </p:nvSpPr>
        <p:spPr>
          <a:xfrm>
            <a:off x="2051221" y="1240126"/>
            <a:ext cx="137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Chef de rang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6CB9A3-0B89-0E3A-CB7E-71BD44E16687}"/>
              </a:ext>
            </a:extLst>
          </p:cNvPr>
          <p:cNvSpPr txBox="1"/>
          <p:nvPr/>
        </p:nvSpPr>
        <p:spPr>
          <a:xfrm>
            <a:off x="7784757" y="1240126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2003C9-5608-8A80-C24D-281AC176A158}"/>
              </a:ext>
            </a:extLst>
          </p:cNvPr>
          <p:cNvSpPr txBox="1"/>
          <p:nvPr/>
        </p:nvSpPr>
        <p:spPr>
          <a:xfrm>
            <a:off x="11698700" y="6374051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5AE6B-9D6B-90F8-1D1C-AEE364A96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55" y="2518725"/>
            <a:ext cx="5810549" cy="4039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96C45-FE2E-42A6-FD43-21A9AE50D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91" y="2518726"/>
            <a:ext cx="4489525" cy="4039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7C50F-2BDE-11AF-9245-0B39284322DF}"/>
              </a:ext>
            </a:extLst>
          </p:cNvPr>
          <p:cNvSpPr txBox="1"/>
          <p:nvPr/>
        </p:nvSpPr>
        <p:spPr>
          <a:xfrm>
            <a:off x="1778916" y="1598600"/>
            <a:ext cx="297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Chef de cuisine</a:t>
            </a:r>
            <a:endParaRPr lang="ko-KR" altLang="en-US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9318A-040C-AE14-0F3D-DA58A9BB90E8}"/>
              </a:ext>
            </a:extLst>
          </p:cNvPr>
          <p:cNvSpPr txBox="1"/>
          <p:nvPr/>
        </p:nvSpPr>
        <p:spPr>
          <a:xfrm>
            <a:off x="6973152" y="1609458"/>
            <a:ext cx="297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Maître d'hôtel</a:t>
            </a:r>
            <a:endParaRPr lang="ko-KR" altLang="en-US" sz="2400" b="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778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aphic 50">
            <a:extLst>
              <a:ext uri="{FF2B5EF4-FFF2-40B4-BE49-F238E27FC236}">
                <a16:creationId xmlns:a16="http://schemas.microsoft.com/office/drawing/2014/main" id="{2D2A7BA0-813A-4B48-A14A-E0C9EAED1E11}"/>
              </a:ext>
            </a:extLst>
          </p:cNvPr>
          <p:cNvGrpSpPr/>
          <p:nvPr/>
        </p:nvGrpSpPr>
        <p:grpSpPr>
          <a:xfrm>
            <a:off x="227631" y="42437"/>
            <a:ext cx="1891428" cy="794276"/>
            <a:chOff x="1788718" y="86622"/>
            <a:chExt cx="8613218" cy="676809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254757-620C-4EBF-8224-4D3931504501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999B0F2-3FDB-4AAE-ACF5-9CD8814BDEAE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5DA6D9E-0236-40DB-B98D-CA191B9F8C41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399E60E-1148-4C27-9151-4F09B38131E1}"/>
              </a:ext>
            </a:extLst>
          </p:cNvPr>
          <p:cNvSpPr/>
          <p:nvPr/>
        </p:nvSpPr>
        <p:spPr>
          <a:xfrm>
            <a:off x="1904034" y="48310"/>
            <a:ext cx="9557277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DIAGRAMME CAS D’UTILISATION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4EB9AE-BC86-A935-CA4E-293C9A1E6FFC}"/>
              </a:ext>
            </a:extLst>
          </p:cNvPr>
          <p:cNvSpPr txBox="1"/>
          <p:nvPr/>
        </p:nvSpPr>
        <p:spPr>
          <a:xfrm>
            <a:off x="11698700" y="6384808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EB6C4-86D3-928A-6AE8-A82345AB1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7" y="2081295"/>
            <a:ext cx="6480715" cy="4671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382EE-5AE1-CE17-0A04-646D8F923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94" y="2081295"/>
            <a:ext cx="5105150" cy="4671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7F199F-E4AC-8ECB-BC33-8B606D16CF1E}"/>
              </a:ext>
            </a:extLst>
          </p:cNvPr>
          <p:cNvSpPr txBox="1"/>
          <p:nvPr/>
        </p:nvSpPr>
        <p:spPr>
          <a:xfrm>
            <a:off x="1735886" y="1488477"/>
            <a:ext cx="342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Salle de Restauration</a:t>
            </a:r>
            <a:endParaRPr lang="ko-KR" altLang="en-US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E75A7-650D-9E1D-E163-BE621D6CA184}"/>
              </a:ext>
            </a:extLst>
          </p:cNvPr>
          <p:cNvSpPr txBox="1"/>
          <p:nvPr/>
        </p:nvSpPr>
        <p:spPr>
          <a:xfrm>
            <a:off x="8594945" y="1513913"/>
            <a:ext cx="168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>
                <a:solidFill>
                  <a:schemeClr val="bg1"/>
                </a:solidFill>
                <a:latin typeface="Arial"/>
              </a:rPr>
              <a:t>Cuisine</a:t>
            </a:r>
            <a:endParaRPr lang="ko-KR" altLang="en-US" sz="2400" b="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aphic 50">
            <a:extLst>
              <a:ext uri="{FF2B5EF4-FFF2-40B4-BE49-F238E27FC236}">
                <a16:creationId xmlns:a16="http://schemas.microsoft.com/office/drawing/2014/main" id="{2D2A7BA0-813A-4B48-A14A-E0C9EAED1E11}"/>
              </a:ext>
            </a:extLst>
          </p:cNvPr>
          <p:cNvGrpSpPr/>
          <p:nvPr/>
        </p:nvGrpSpPr>
        <p:grpSpPr>
          <a:xfrm>
            <a:off x="227631" y="42437"/>
            <a:ext cx="1891428" cy="794276"/>
            <a:chOff x="1788718" y="86622"/>
            <a:chExt cx="8613218" cy="676809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254757-620C-4EBF-8224-4D3931504501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999B0F2-3FDB-4AAE-ACF5-9CD8814BDEAE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5DA6D9E-0236-40DB-B98D-CA191B9F8C41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399E60E-1148-4C27-9151-4F09B38131E1}"/>
              </a:ext>
            </a:extLst>
          </p:cNvPr>
          <p:cNvSpPr/>
          <p:nvPr/>
        </p:nvSpPr>
        <p:spPr>
          <a:xfrm>
            <a:off x="1904034" y="48310"/>
            <a:ext cx="9557277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DIAGRAMME </a:t>
            </a:r>
            <a:r>
              <a:rPr lang="fr-FR" altLang="ko-KR" sz="48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DE SE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QUENCE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4EB9AE-BC86-A935-CA4E-293C9A1E6FFC}"/>
              </a:ext>
            </a:extLst>
          </p:cNvPr>
          <p:cNvSpPr txBox="1"/>
          <p:nvPr/>
        </p:nvSpPr>
        <p:spPr>
          <a:xfrm>
            <a:off x="11662358" y="6400800"/>
            <a:ext cx="45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C8DC7-DD51-3700-9286-EE1A243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290918"/>
            <a:ext cx="10287000" cy="49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aphic 50">
            <a:extLst>
              <a:ext uri="{FF2B5EF4-FFF2-40B4-BE49-F238E27FC236}">
                <a16:creationId xmlns:a16="http://schemas.microsoft.com/office/drawing/2014/main" id="{2D2A7BA0-813A-4B48-A14A-E0C9EAED1E11}"/>
              </a:ext>
            </a:extLst>
          </p:cNvPr>
          <p:cNvGrpSpPr/>
          <p:nvPr/>
        </p:nvGrpSpPr>
        <p:grpSpPr>
          <a:xfrm>
            <a:off x="227631" y="42437"/>
            <a:ext cx="1891428" cy="794276"/>
            <a:chOff x="1788718" y="86622"/>
            <a:chExt cx="8613218" cy="676809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254757-620C-4EBF-8224-4D3931504501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999B0F2-3FDB-4AAE-ACF5-9CD8814BDEAE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5DA6D9E-0236-40DB-B98D-CA191B9F8C41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399E60E-1148-4C27-9151-4F09B38131E1}"/>
              </a:ext>
            </a:extLst>
          </p:cNvPr>
          <p:cNvSpPr/>
          <p:nvPr/>
        </p:nvSpPr>
        <p:spPr>
          <a:xfrm>
            <a:off x="5061527" y="57165"/>
            <a:ext cx="1624584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fr-FR" altLang="ko-KR" sz="4800" dirty="0" smtClean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MCD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4EB9AE-BC86-A935-CA4E-293C9A1E6FFC}"/>
              </a:ext>
            </a:extLst>
          </p:cNvPr>
          <p:cNvSpPr txBox="1"/>
          <p:nvPr/>
        </p:nvSpPr>
        <p:spPr>
          <a:xfrm>
            <a:off x="11662358" y="6400800"/>
            <a:ext cx="45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C8DC7-DD51-3700-9286-EE1A2431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10" y="1290918"/>
            <a:ext cx="9459580" cy="49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797903" y="444445"/>
            <a:ext cx="3057525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LES DEFIS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FD8AC83-05B2-47D3-9F6E-05933B983C8D}"/>
              </a:ext>
            </a:extLst>
          </p:cNvPr>
          <p:cNvGrpSpPr/>
          <p:nvPr/>
        </p:nvGrpSpPr>
        <p:grpSpPr>
          <a:xfrm>
            <a:off x="5622957" y="178262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E68EDA36-8728-4BF0-B0B8-F133C68239DF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72E6874-8650-421A-B1DB-D3D654E23E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E2654BA-2AB2-44D5-9E8D-E007D5F74C89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BE06ABA-6FEA-4F46-8705-747F27674A12}"/>
              </a:ext>
            </a:extLst>
          </p:cNvPr>
          <p:cNvGrpSpPr/>
          <p:nvPr/>
        </p:nvGrpSpPr>
        <p:grpSpPr>
          <a:xfrm rot="10800000">
            <a:off x="5969610" y="2843183"/>
            <a:ext cx="593022" cy="1165662"/>
            <a:chOff x="4136752" y="1733231"/>
            <a:chExt cx="723792" cy="142271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356A1A23-8CE2-40C2-84B5-DF7D333FA64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4127F624-07C5-4DBB-908E-A4C343B41F22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71D9AC2-A7F9-4428-AAC8-DE21CAECB870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175ECB7-1C0B-4C24-B521-937211E2E415}"/>
              </a:ext>
            </a:extLst>
          </p:cNvPr>
          <p:cNvGrpSpPr/>
          <p:nvPr/>
        </p:nvGrpSpPr>
        <p:grpSpPr>
          <a:xfrm>
            <a:off x="5622957" y="3903738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E12E5765-0599-42FF-AEC0-F428C90F487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889E357-0739-43A9-B6B1-059816FD57D7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40699AB-F073-4E43-A331-507812C5BF4B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A92C50-376B-4534-A9A1-0915DCD83DE9}"/>
              </a:ext>
            </a:extLst>
          </p:cNvPr>
          <p:cNvSpPr txBox="1"/>
          <p:nvPr/>
        </p:nvSpPr>
        <p:spPr>
          <a:xfrm>
            <a:off x="4447243" y="181332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BC296-B707-482B-A22B-99486F9B60EB}"/>
              </a:ext>
            </a:extLst>
          </p:cNvPr>
          <p:cNvSpPr txBox="1"/>
          <p:nvPr/>
        </p:nvSpPr>
        <p:spPr>
          <a:xfrm>
            <a:off x="6721273" y="2935931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E1D79-91D2-436F-A63D-1B950DCBC742}"/>
              </a:ext>
            </a:extLst>
          </p:cNvPr>
          <p:cNvSpPr txBox="1"/>
          <p:nvPr/>
        </p:nvSpPr>
        <p:spPr>
          <a:xfrm>
            <a:off x="4447243" y="397490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BC038A-2F78-43F9-B55B-D80F40D8B880}"/>
              </a:ext>
            </a:extLst>
          </p:cNvPr>
          <p:cNvSpPr txBox="1"/>
          <p:nvPr/>
        </p:nvSpPr>
        <p:spPr>
          <a:xfrm>
            <a:off x="7226338" y="2002865"/>
            <a:ext cx="402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cs typeface="Arial" pitchFamily="34" charset="0"/>
              </a:rPr>
              <a:t>Utilisation d’un nouveau language de programmation</a:t>
            </a:r>
            <a:endParaRPr lang="ko-KR" altLang="en-US" dirty="0">
              <a:solidFill>
                <a:schemeClr val="bg2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D15C9-3C19-406D-B5E5-6B66D54BF7F0}"/>
              </a:ext>
            </a:extLst>
          </p:cNvPr>
          <p:cNvSpPr txBox="1"/>
          <p:nvPr/>
        </p:nvSpPr>
        <p:spPr>
          <a:xfrm>
            <a:off x="7159294" y="4315677"/>
            <a:ext cx="402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cs typeface="Arial" pitchFamily="34" charset="0"/>
              </a:rPr>
              <a:t>R</a:t>
            </a:r>
            <a:r>
              <a:rPr lang="fr-FR" altLang="ko-KR" dirty="0">
                <a:solidFill>
                  <a:schemeClr val="accent1"/>
                </a:solidFill>
                <a:cs typeface="Arial" pitchFamily="34" charset="0"/>
              </a:rPr>
              <a:t>é</a:t>
            </a:r>
            <a:r>
              <a:rPr lang="en-US" altLang="ko-KR" dirty="0">
                <a:solidFill>
                  <a:schemeClr val="accent1"/>
                </a:solidFill>
                <a:cs typeface="Arial" pitchFamily="34" charset="0"/>
              </a:rPr>
              <a:t>alisation des diagrammes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208D9F-1E85-488B-B766-37AB5C39ED73}"/>
              </a:ext>
            </a:extLst>
          </p:cNvPr>
          <p:cNvSpPr txBox="1"/>
          <p:nvPr/>
        </p:nvSpPr>
        <p:spPr>
          <a:xfrm>
            <a:off x="1046295" y="3226081"/>
            <a:ext cx="401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Temps </a:t>
            </a:r>
            <a:r>
              <a:rPr lang="fr-FR" altLang="ko-KR" dirty="0">
                <a:solidFill>
                  <a:schemeClr val="bg1"/>
                </a:solidFill>
                <a:cs typeface="Arial" pitchFamily="34" charset="0"/>
              </a:rPr>
              <a:t>alloué au projet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5B1862E5-5F89-40C0-AE6E-318DC973458D}"/>
              </a:ext>
            </a:extLst>
          </p:cNvPr>
          <p:cNvCxnSpPr/>
          <p:nvPr/>
        </p:nvCxnSpPr>
        <p:spPr>
          <a:xfrm>
            <a:off x="6930859" y="178962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>
            <a:extLst>
              <a:ext uri="{FF2B5EF4-FFF2-40B4-BE49-F238E27FC236}">
                <a16:creationId xmlns:a16="http://schemas.microsoft.com/office/drawing/2014/main" id="{70E7FC0D-6FAD-48C0-97E7-3044E282282E}"/>
              </a:ext>
            </a:extLst>
          </p:cNvPr>
          <p:cNvCxnSpPr/>
          <p:nvPr/>
        </p:nvCxnSpPr>
        <p:spPr>
          <a:xfrm>
            <a:off x="6930859" y="282898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36D956B4-77B8-4F0E-96C6-4306F36838E3}"/>
              </a:ext>
            </a:extLst>
          </p:cNvPr>
          <p:cNvCxnSpPr/>
          <p:nvPr/>
        </p:nvCxnSpPr>
        <p:spPr>
          <a:xfrm>
            <a:off x="6930859" y="396184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C7CBEBED-F8C9-4166-9B93-21D6E97F45C2}"/>
              </a:ext>
            </a:extLst>
          </p:cNvPr>
          <p:cNvCxnSpPr/>
          <p:nvPr/>
        </p:nvCxnSpPr>
        <p:spPr>
          <a:xfrm>
            <a:off x="6930859" y="5001197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5F92B46A-2648-47BA-AF8D-CD1CC057E0AC}"/>
              </a:ext>
            </a:extLst>
          </p:cNvPr>
          <p:cNvCxnSpPr/>
          <p:nvPr/>
        </p:nvCxnSpPr>
        <p:spPr>
          <a:xfrm>
            <a:off x="941475" y="2891699"/>
            <a:ext cx="4320000" cy="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FA136864-8741-4DC8-A666-EA0CAAA1F22A}"/>
              </a:ext>
            </a:extLst>
          </p:cNvPr>
          <p:cNvCxnSpPr/>
          <p:nvPr/>
        </p:nvCxnSpPr>
        <p:spPr>
          <a:xfrm>
            <a:off x="941475" y="3931053"/>
            <a:ext cx="432000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">
            <a:extLst>
              <a:ext uri="{FF2B5EF4-FFF2-40B4-BE49-F238E27FC236}">
                <a16:creationId xmlns:a16="http://schemas.microsoft.com/office/drawing/2014/main" id="{60135724-F1C1-8E90-5F10-3720006FA221}"/>
              </a:ext>
            </a:extLst>
          </p:cNvPr>
          <p:cNvSpPr txBox="1"/>
          <p:nvPr/>
        </p:nvSpPr>
        <p:spPr>
          <a:xfrm>
            <a:off x="11662358" y="6400800"/>
            <a:ext cx="45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6354872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99EE6-74AF-4A59-9391-87B90C6AC7BE}"/>
              </a:ext>
            </a:extLst>
          </p:cNvPr>
          <p:cNvSpPr txBox="1"/>
          <p:nvPr/>
        </p:nvSpPr>
        <p:spPr>
          <a:xfrm>
            <a:off x="7638465" y="4787339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SIMULATION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AF7A33-90BA-45A9-A136-D30794FC9CD4}"/>
              </a:ext>
            </a:extLst>
          </p:cNvPr>
          <p:cNvSpPr/>
          <p:nvPr/>
        </p:nvSpPr>
        <p:spPr>
          <a:xfrm>
            <a:off x="7350422" y="4547519"/>
            <a:ext cx="288043" cy="239820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BEF028-0AB9-417D-A9F5-B5EF036D6A5A}"/>
              </a:ext>
            </a:extLst>
          </p:cNvPr>
          <p:cNvSpPr/>
          <p:nvPr/>
        </p:nvSpPr>
        <p:spPr>
          <a:xfrm rot="10800000">
            <a:off x="11788944" y="5556780"/>
            <a:ext cx="351628" cy="266447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7E1A0-E1FD-4F93-97BA-BBF1C4B13610}"/>
              </a:ext>
            </a:extLst>
          </p:cNvPr>
          <p:cNvGrpSpPr/>
          <p:nvPr/>
        </p:nvGrpSpPr>
        <p:grpSpPr>
          <a:xfrm>
            <a:off x="8794541" y="3311312"/>
            <a:ext cx="2054434" cy="1305919"/>
            <a:chOff x="7802951" y="300226"/>
            <a:chExt cx="3265553" cy="20757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DB441B-4CA2-4093-8248-47F74286319C}"/>
                </a:ext>
              </a:extLst>
            </p:cNvPr>
            <p:cNvSpPr/>
            <p:nvPr/>
          </p:nvSpPr>
          <p:spPr>
            <a:xfrm>
              <a:off x="8235462" y="300226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33E0C64-2F1F-4660-AFB3-287743311EFB}"/>
                </a:ext>
              </a:extLst>
            </p:cNvPr>
            <p:cNvSpPr/>
            <p:nvPr/>
          </p:nvSpPr>
          <p:spPr>
            <a:xfrm>
              <a:off x="7802951" y="1951413"/>
              <a:ext cx="3265553" cy="424590"/>
            </a:xfrm>
            <a:custGeom>
              <a:avLst/>
              <a:gdLst>
                <a:gd name="connsiteX0" fmla="*/ 1708547 w 1724025"/>
                <a:gd name="connsiteY0" fmla="*/ 62865 h 219075"/>
                <a:gd name="connsiteX1" fmla="*/ 1722834 w 1724025"/>
                <a:gd name="connsiteY1" fmla="*/ 143828 h 219075"/>
                <a:gd name="connsiteX2" fmla="*/ 1680924 w 1724025"/>
                <a:gd name="connsiteY2" fmla="*/ 160973 h 219075"/>
                <a:gd name="connsiteX3" fmla="*/ 1538049 w 1724025"/>
                <a:gd name="connsiteY3" fmla="*/ 160973 h 219075"/>
                <a:gd name="connsiteX4" fmla="*/ 1498044 w 1724025"/>
                <a:gd name="connsiteY4" fmla="*/ 148590 h 219075"/>
                <a:gd name="connsiteX5" fmla="*/ 1467564 w 1724025"/>
                <a:gd name="connsiteY5" fmla="*/ 148590 h 219075"/>
                <a:gd name="connsiteX6" fmla="*/ 1403747 w 1724025"/>
                <a:gd name="connsiteY6" fmla="*/ 162878 h 219075"/>
                <a:gd name="connsiteX7" fmla="*/ 1396127 w 1724025"/>
                <a:gd name="connsiteY7" fmla="*/ 179070 h 219075"/>
                <a:gd name="connsiteX8" fmla="*/ 1352312 w 1724025"/>
                <a:gd name="connsiteY8" fmla="*/ 222885 h 219075"/>
                <a:gd name="connsiteX9" fmla="*/ 1298972 w 1724025"/>
                <a:gd name="connsiteY9" fmla="*/ 223837 h 219075"/>
                <a:gd name="connsiteX10" fmla="*/ 408384 w 1724025"/>
                <a:gd name="connsiteY10" fmla="*/ 223837 h 219075"/>
                <a:gd name="connsiteX11" fmla="*/ 382667 w 1724025"/>
                <a:gd name="connsiteY11" fmla="*/ 222885 h 219075"/>
                <a:gd name="connsiteX12" fmla="*/ 338852 w 1724025"/>
                <a:gd name="connsiteY12" fmla="*/ 179070 h 219075"/>
                <a:gd name="connsiteX13" fmla="*/ 331232 w 1724025"/>
                <a:gd name="connsiteY13" fmla="*/ 162878 h 219075"/>
                <a:gd name="connsiteX14" fmla="*/ 267414 w 1724025"/>
                <a:gd name="connsiteY14" fmla="*/ 148590 h 219075"/>
                <a:gd name="connsiteX15" fmla="*/ 236934 w 1724025"/>
                <a:gd name="connsiteY15" fmla="*/ 153353 h 219075"/>
                <a:gd name="connsiteX16" fmla="*/ 41672 w 1724025"/>
                <a:gd name="connsiteY16" fmla="*/ 160973 h 219075"/>
                <a:gd name="connsiteX17" fmla="*/ 714 w 1724025"/>
                <a:gd name="connsiteY17" fmla="*/ 126682 h 219075"/>
                <a:gd name="connsiteX18" fmla="*/ 3572 w 1724025"/>
                <a:gd name="connsiteY18" fmla="*/ 80963 h 219075"/>
                <a:gd name="connsiteX19" fmla="*/ 26432 w 1724025"/>
                <a:gd name="connsiteY19" fmla="*/ 62865 h 219075"/>
                <a:gd name="connsiteX20" fmla="*/ 211217 w 1724025"/>
                <a:gd name="connsiteY20" fmla="*/ 63817 h 219075"/>
                <a:gd name="connsiteX21" fmla="*/ 327422 w 1724025"/>
                <a:gd name="connsiteY21" fmla="*/ 63817 h 219075"/>
                <a:gd name="connsiteX22" fmla="*/ 335042 w 1724025"/>
                <a:gd name="connsiteY22" fmla="*/ 51435 h 219075"/>
                <a:gd name="connsiteX23" fmla="*/ 397907 w 1724025"/>
                <a:gd name="connsiteY23" fmla="*/ 0 h 219075"/>
                <a:gd name="connsiteX24" fmla="*/ 1334214 w 1724025"/>
                <a:gd name="connsiteY24" fmla="*/ 0 h 219075"/>
                <a:gd name="connsiteX25" fmla="*/ 1393269 w 1724025"/>
                <a:gd name="connsiteY25" fmla="*/ 52388 h 219075"/>
                <a:gd name="connsiteX26" fmla="*/ 1400889 w 1724025"/>
                <a:gd name="connsiteY26" fmla="*/ 63817 h 219075"/>
                <a:gd name="connsiteX27" fmla="*/ 1521857 w 1724025"/>
                <a:gd name="connsiteY27" fmla="*/ 62865 h 219075"/>
                <a:gd name="connsiteX28" fmla="*/ 1545669 w 1724025"/>
                <a:gd name="connsiteY28" fmla="*/ 60007 h 219075"/>
                <a:gd name="connsiteX29" fmla="*/ 1544717 w 1724025"/>
                <a:gd name="connsiteY29" fmla="*/ 60007 h 219075"/>
                <a:gd name="connsiteX30" fmla="*/ 1660922 w 1724025"/>
                <a:gd name="connsiteY30" fmla="*/ 61913 h 219075"/>
                <a:gd name="connsiteX31" fmla="*/ 1708547 w 1724025"/>
                <a:gd name="connsiteY31" fmla="*/ 62865 h 219075"/>
                <a:gd name="connsiteX0" fmla="*/ 1708547 w 1729465"/>
                <a:gd name="connsiteY0" fmla="*/ 62865 h 224866"/>
                <a:gd name="connsiteX1" fmla="*/ 1722834 w 1729465"/>
                <a:gd name="connsiteY1" fmla="*/ 143828 h 224866"/>
                <a:gd name="connsiteX2" fmla="*/ 1680924 w 1729465"/>
                <a:gd name="connsiteY2" fmla="*/ 160973 h 224866"/>
                <a:gd name="connsiteX3" fmla="*/ 1538049 w 1729465"/>
                <a:gd name="connsiteY3" fmla="*/ 160973 h 224866"/>
                <a:gd name="connsiteX4" fmla="*/ 1498044 w 1729465"/>
                <a:gd name="connsiteY4" fmla="*/ 148590 h 224866"/>
                <a:gd name="connsiteX5" fmla="*/ 1475503 w 1729465"/>
                <a:gd name="connsiteY5" fmla="*/ 147267 h 224866"/>
                <a:gd name="connsiteX6" fmla="*/ 1403747 w 1729465"/>
                <a:gd name="connsiteY6" fmla="*/ 162878 h 224866"/>
                <a:gd name="connsiteX7" fmla="*/ 1396127 w 1729465"/>
                <a:gd name="connsiteY7" fmla="*/ 179070 h 224866"/>
                <a:gd name="connsiteX8" fmla="*/ 1352312 w 1729465"/>
                <a:gd name="connsiteY8" fmla="*/ 222885 h 224866"/>
                <a:gd name="connsiteX9" fmla="*/ 1298972 w 1729465"/>
                <a:gd name="connsiteY9" fmla="*/ 223837 h 224866"/>
                <a:gd name="connsiteX10" fmla="*/ 408384 w 1729465"/>
                <a:gd name="connsiteY10" fmla="*/ 223837 h 224866"/>
                <a:gd name="connsiteX11" fmla="*/ 382667 w 1729465"/>
                <a:gd name="connsiteY11" fmla="*/ 222885 h 224866"/>
                <a:gd name="connsiteX12" fmla="*/ 338852 w 1729465"/>
                <a:gd name="connsiteY12" fmla="*/ 179070 h 224866"/>
                <a:gd name="connsiteX13" fmla="*/ 331232 w 1729465"/>
                <a:gd name="connsiteY13" fmla="*/ 162878 h 224866"/>
                <a:gd name="connsiteX14" fmla="*/ 267414 w 1729465"/>
                <a:gd name="connsiteY14" fmla="*/ 148590 h 224866"/>
                <a:gd name="connsiteX15" fmla="*/ 236934 w 1729465"/>
                <a:gd name="connsiteY15" fmla="*/ 153353 h 224866"/>
                <a:gd name="connsiteX16" fmla="*/ 41672 w 1729465"/>
                <a:gd name="connsiteY16" fmla="*/ 160973 h 224866"/>
                <a:gd name="connsiteX17" fmla="*/ 714 w 1729465"/>
                <a:gd name="connsiteY17" fmla="*/ 126682 h 224866"/>
                <a:gd name="connsiteX18" fmla="*/ 3572 w 1729465"/>
                <a:gd name="connsiteY18" fmla="*/ 80963 h 224866"/>
                <a:gd name="connsiteX19" fmla="*/ 26432 w 1729465"/>
                <a:gd name="connsiteY19" fmla="*/ 62865 h 224866"/>
                <a:gd name="connsiteX20" fmla="*/ 211217 w 1729465"/>
                <a:gd name="connsiteY20" fmla="*/ 63817 h 224866"/>
                <a:gd name="connsiteX21" fmla="*/ 327422 w 1729465"/>
                <a:gd name="connsiteY21" fmla="*/ 63817 h 224866"/>
                <a:gd name="connsiteX22" fmla="*/ 335042 w 1729465"/>
                <a:gd name="connsiteY22" fmla="*/ 51435 h 224866"/>
                <a:gd name="connsiteX23" fmla="*/ 397907 w 1729465"/>
                <a:gd name="connsiteY23" fmla="*/ 0 h 224866"/>
                <a:gd name="connsiteX24" fmla="*/ 1334214 w 1729465"/>
                <a:gd name="connsiteY24" fmla="*/ 0 h 224866"/>
                <a:gd name="connsiteX25" fmla="*/ 1393269 w 1729465"/>
                <a:gd name="connsiteY25" fmla="*/ 52388 h 224866"/>
                <a:gd name="connsiteX26" fmla="*/ 1400889 w 1729465"/>
                <a:gd name="connsiteY26" fmla="*/ 63817 h 224866"/>
                <a:gd name="connsiteX27" fmla="*/ 1521857 w 1729465"/>
                <a:gd name="connsiteY27" fmla="*/ 62865 h 224866"/>
                <a:gd name="connsiteX28" fmla="*/ 1545669 w 1729465"/>
                <a:gd name="connsiteY28" fmla="*/ 60007 h 224866"/>
                <a:gd name="connsiteX29" fmla="*/ 1544717 w 1729465"/>
                <a:gd name="connsiteY29" fmla="*/ 60007 h 224866"/>
                <a:gd name="connsiteX30" fmla="*/ 1660922 w 1729465"/>
                <a:gd name="connsiteY30" fmla="*/ 61913 h 224866"/>
                <a:gd name="connsiteX31" fmla="*/ 1708547 w 1729465"/>
                <a:gd name="connsiteY31" fmla="*/ 62865 h 224866"/>
                <a:gd name="connsiteX0" fmla="*/ 1708547 w 1729465"/>
                <a:gd name="connsiteY0" fmla="*/ 62865 h 224866"/>
                <a:gd name="connsiteX1" fmla="*/ 1722834 w 1729465"/>
                <a:gd name="connsiteY1" fmla="*/ 143828 h 224866"/>
                <a:gd name="connsiteX2" fmla="*/ 1680924 w 1729465"/>
                <a:gd name="connsiteY2" fmla="*/ 160973 h 224866"/>
                <a:gd name="connsiteX3" fmla="*/ 1538049 w 1729465"/>
                <a:gd name="connsiteY3" fmla="*/ 160973 h 224866"/>
                <a:gd name="connsiteX4" fmla="*/ 1498044 w 1729465"/>
                <a:gd name="connsiteY4" fmla="*/ 148590 h 224866"/>
                <a:gd name="connsiteX5" fmla="*/ 1471533 w 1729465"/>
                <a:gd name="connsiteY5" fmla="*/ 145943 h 224866"/>
                <a:gd name="connsiteX6" fmla="*/ 1403747 w 1729465"/>
                <a:gd name="connsiteY6" fmla="*/ 162878 h 224866"/>
                <a:gd name="connsiteX7" fmla="*/ 1396127 w 1729465"/>
                <a:gd name="connsiteY7" fmla="*/ 179070 h 224866"/>
                <a:gd name="connsiteX8" fmla="*/ 1352312 w 1729465"/>
                <a:gd name="connsiteY8" fmla="*/ 222885 h 224866"/>
                <a:gd name="connsiteX9" fmla="*/ 1298972 w 1729465"/>
                <a:gd name="connsiteY9" fmla="*/ 223837 h 224866"/>
                <a:gd name="connsiteX10" fmla="*/ 408384 w 1729465"/>
                <a:gd name="connsiteY10" fmla="*/ 223837 h 224866"/>
                <a:gd name="connsiteX11" fmla="*/ 382667 w 1729465"/>
                <a:gd name="connsiteY11" fmla="*/ 222885 h 224866"/>
                <a:gd name="connsiteX12" fmla="*/ 338852 w 1729465"/>
                <a:gd name="connsiteY12" fmla="*/ 179070 h 224866"/>
                <a:gd name="connsiteX13" fmla="*/ 331232 w 1729465"/>
                <a:gd name="connsiteY13" fmla="*/ 162878 h 224866"/>
                <a:gd name="connsiteX14" fmla="*/ 267414 w 1729465"/>
                <a:gd name="connsiteY14" fmla="*/ 148590 h 224866"/>
                <a:gd name="connsiteX15" fmla="*/ 236934 w 1729465"/>
                <a:gd name="connsiteY15" fmla="*/ 153353 h 224866"/>
                <a:gd name="connsiteX16" fmla="*/ 41672 w 1729465"/>
                <a:gd name="connsiteY16" fmla="*/ 160973 h 224866"/>
                <a:gd name="connsiteX17" fmla="*/ 714 w 1729465"/>
                <a:gd name="connsiteY17" fmla="*/ 126682 h 224866"/>
                <a:gd name="connsiteX18" fmla="*/ 3572 w 1729465"/>
                <a:gd name="connsiteY18" fmla="*/ 80963 h 224866"/>
                <a:gd name="connsiteX19" fmla="*/ 26432 w 1729465"/>
                <a:gd name="connsiteY19" fmla="*/ 62865 h 224866"/>
                <a:gd name="connsiteX20" fmla="*/ 211217 w 1729465"/>
                <a:gd name="connsiteY20" fmla="*/ 63817 h 224866"/>
                <a:gd name="connsiteX21" fmla="*/ 327422 w 1729465"/>
                <a:gd name="connsiteY21" fmla="*/ 63817 h 224866"/>
                <a:gd name="connsiteX22" fmla="*/ 335042 w 1729465"/>
                <a:gd name="connsiteY22" fmla="*/ 51435 h 224866"/>
                <a:gd name="connsiteX23" fmla="*/ 397907 w 1729465"/>
                <a:gd name="connsiteY23" fmla="*/ 0 h 224866"/>
                <a:gd name="connsiteX24" fmla="*/ 1334214 w 1729465"/>
                <a:gd name="connsiteY24" fmla="*/ 0 h 224866"/>
                <a:gd name="connsiteX25" fmla="*/ 1393269 w 1729465"/>
                <a:gd name="connsiteY25" fmla="*/ 52388 h 224866"/>
                <a:gd name="connsiteX26" fmla="*/ 1400889 w 1729465"/>
                <a:gd name="connsiteY26" fmla="*/ 63817 h 224866"/>
                <a:gd name="connsiteX27" fmla="*/ 1521857 w 1729465"/>
                <a:gd name="connsiteY27" fmla="*/ 62865 h 224866"/>
                <a:gd name="connsiteX28" fmla="*/ 1545669 w 1729465"/>
                <a:gd name="connsiteY28" fmla="*/ 60007 h 224866"/>
                <a:gd name="connsiteX29" fmla="*/ 1544717 w 1729465"/>
                <a:gd name="connsiteY29" fmla="*/ 60007 h 224866"/>
                <a:gd name="connsiteX30" fmla="*/ 1660922 w 1729465"/>
                <a:gd name="connsiteY30" fmla="*/ 61913 h 224866"/>
                <a:gd name="connsiteX31" fmla="*/ 1708547 w 1729465"/>
                <a:gd name="connsiteY31" fmla="*/ 62865 h 224866"/>
                <a:gd name="connsiteX0" fmla="*/ 1708547 w 1729465"/>
                <a:gd name="connsiteY0" fmla="*/ 62865 h 224866"/>
                <a:gd name="connsiteX1" fmla="*/ 1722834 w 1729465"/>
                <a:gd name="connsiteY1" fmla="*/ 143828 h 224866"/>
                <a:gd name="connsiteX2" fmla="*/ 1680924 w 1729465"/>
                <a:gd name="connsiteY2" fmla="*/ 160973 h 224866"/>
                <a:gd name="connsiteX3" fmla="*/ 1538049 w 1729465"/>
                <a:gd name="connsiteY3" fmla="*/ 160973 h 224866"/>
                <a:gd name="connsiteX4" fmla="*/ 1498044 w 1729465"/>
                <a:gd name="connsiteY4" fmla="*/ 148590 h 224866"/>
                <a:gd name="connsiteX5" fmla="*/ 1403747 w 1729465"/>
                <a:gd name="connsiteY5" fmla="*/ 162878 h 224866"/>
                <a:gd name="connsiteX6" fmla="*/ 1396127 w 1729465"/>
                <a:gd name="connsiteY6" fmla="*/ 179070 h 224866"/>
                <a:gd name="connsiteX7" fmla="*/ 1352312 w 1729465"/>
                <a:gd name="connsiteY7" fmla="*/ 222885 h 224866"/>
                <a:gd name="connsiteX8" fmla="*/ 1298972 w 1729465"/>
                <a:gd name="connsiteY8" fmla="*/ 223837 h 224866"/>
                <a:gd name="connsiteX9" fmla="*/ 408384 w 1729465"/>
                <a:gd name="connsiteY9" fmla="*/ 223837 h 224866"/>
                <a:gd name="connsiteX10" fmla="*/ 382667 w 1729465"/>
                <a:gd name="connsiteY10" fmla="*/ 222885 h 224866"/>
                <a:gd name="connsiteX11" fmla="*/ 338852 w 1729465"/>
                <a:gd name="connsiteY11" fmla="*/ 179070 h 224866"/>
                <a:gd name="connsiteX12" fmla="*/ 331232 w 1729465"/>
                <a:gd name="connsiteY12" fmla="*/ 162878 h 224866"/>
                <a:gd name="connsiteX13" fmla="*/ 267414 w 1729465"/>
                <a:gd name="connsiteY13" fmla="*/ 148590 h 224866"/>
                <a:gd name="connsiteX14" fmla="*/ 236934 w 1729465"/>
                <a:gd name="connsiteY14" fmla="*/ 153353 h 224866"/>
                <a:gd name="connsiteX15" fmla="*/ 41672 w 1729465"/>
                <a:gd name="connsiteY15" fmla="*/ 160973 h 224866"/>
                <a:gd name="connsiteX16" fmla="*/ 714 w 1729465"/>
                <a:gd name="connsiteY16" fmla="*/ 126682 h 224866"/>
                <a:gd name="connsiteX17" fmla="*/ 3572 w 1729465"/>
                <a:gd name="connsiteY17" fmla="*/ 80963 h 224866"/>
                <a:gd name="connsiteX18" fmla="*/ 26432 w 1729465"/>
                <a:gd name="connsiteY18" fmla="*/ 62865 h 224866"/>
                <a:gd name="connsiteX19" fmla="*/ 211217 w 1729465"/>
                <a:gd name="connsiteY19" fmla="*/ 63817 h 224866"/>
                <a:gd name="connsiteX20" fmla="*/ 327422 w 1729465"/>
                <a:gd name="connsiteY20" fmla="*/ 63817 h 224866"/>
                <a:gd name="connsiteX21" fmla="*/ 335042 w 1729465"/>
                <a:gd name="connsiteY21" fmla="*/ 51435 h 224866"/>
                <a:gd name="connsiteX22" fmla="*/ 397907 w 1729465"/>
                <a:gd name="connsiteY22" fmla="*/ 0 h 224866"/>
                <a:gd name="connsiteX23" fmla="*/ 1334214 w 1729465"/>
                <a:gd name="connsiteY23" fmla="*/ 0 h 224866"/>
                <a:gd name="connsiteX24" fmla="*/ 1393269 w 1729465"/>
                <a:gd name="connsiteY24" fmla="*/ 52388 h 224866"/>
                <a:gd name="connsiteX25" fmla="*/ 1400889 w 1729465"/>
                <a:gd name="connsiteY25" fmla="*/ 63817 h 224866"/>
                <a:gd name="connsiteX26" fmla="*/ 1521857 w 1729465"/>
                <a:gd name="connsiteY26" fmla="*/ 62865 h 224866"/>
                <a:gd name="connsiteX27" fmla="*/ 1545669 w 1729465"/>
                <a:gd name="connsiteY27" fmla="*/ 60007 h 224866"/>
                <a:gd name="connsiteX28" fmla="*/ 1544717 w 1729465"/>
                <a:gd name="connsiteY28" fmla="*/ 60007 h 224866"/>
                <a:gd name="connsiteX29" fmla="*/ 1660922 w 1729465"/>
                <a:gd name="connsiteY29" fmla="*/ 61913 h 224866"/>
                <a:gd name="connsiteX30" fmla="*/ 1708547 w 1729465"/>
                <a:gd name="connsiteY30" fmla="*/ 62865 h 224866"/>
                <a:gd name="connsiteX0" fmla="*/ 1708547 w 1729465"/>
                <a:gd name="connsiteY0" fmla="*/ 62865 h 224866"/>
                <a:gd name="connsiteX1" fmla="*/ 1722834 w 1729465"/>
                <a:gd name="connsiteY1" fmla="*/ 143828 h 224866"/>
                <a:gd name="connsiteX2" fmla="*/ 1680924 w 1729465"/>
                <a:gd name="connsiteY2" fmla="*/ 160973 h 224866"/>
                <a:gd name="connsiteX3" fmla="*/ 1538049 w 1729465"/>
                <a:gd name="connsiteY3" fmla="*/ 160973 h 224866"/>
                <a:gd name="connsiteX4" fmla="*/ 1498044 w 1729465"/>
                <a:gd name="connsiteY4" fmla="*/ 148590 h 224866"/>
                <a:gd name="connsiteX5" fmla="*/ 1403747 w 1729465"/>
                <a:gd name="connsiteY5" fmla="*/ 162878 h 224866"/>
                <a:gd name="connsiteX6" fmla="*/ 1396127 w 1729465"/>
                <a:gd name="connsiteY6" fmla="*/ 179070 h 224866"/>
                <a:gd name="connsiteX7" fmla="*/ 1352312 w 1729465"/>
                <a:gd name="connsiteY7" fmla="*/ 222885 h 224866"/>
                <a:gd name="connsiteX8" fmla="*/ 1298972 w 1729465"/>
                <a:gd name="connsiteY8" fmla="*/ 223837 h 224866"/>
                <a:gd name="connsiteX9" fmla="*/ 408384 w 1729465"/>
                <a:gd name="connsiteY9" fmla="*/ 223837 h 224866"/>
                <a:gd name="connsiteX10" fmla="*/ 382667 w 1729465"/>
                <a:gd name="connsiteY10" fmla="*/ 222885 h 224866"/>
                <a:gd name="connsiteX11" fmla="*/ 338852 w 1729465"/>
                <a:gd name="connsiteY11" fmla="*/ 179070 h 224866"/>
                <a:gd name="connsiteX12" fmla="*/ 331232 w 1729465"/>
                <a:gd name="connsiteY12" fmla="*/ 162878 h 224866"/>
                <a:gd name="connsiteX13" fmla="*/ 267414 w 1729465"/>
                <a:gd name="connsiteY13" fmla="*/ 148590 h 224866"/>
                <a:gd name="connsiteX14" fmla="*/ 236934 w 1729465"/>
                <a:gd name="connsiteY14" fmla="*/ 153353 h 224866"/>
                <a:gd name="connsiteX15" fmla="*/ 41672 w 1729465"/>
                <a:gd name="connsiteY15" fmla="*/ 160973 h 224866"/>
                <a:gd name="connsiteX16" fmla="*/ 714 w 1729465"/>
                <a:gd name="connsiteY16" fmla="*/ 126682 h 224866"/>
                <a:gd name="connsiteX17" fmla="*/ 3572 w 1729465"/>
                <a:gd name="connsiteY17" fmla="*/ 80963 h 224866"/>
                <a:gd name="connsiteX18" fmla="*/ 26432 w 1729465"/>
                <a:gd name="connsiteY18" fmla="*/ 62865 h 224866"/>
                <a:gd name="connsiteX19" fmla="*/ 211217 w 1729465"/>
                <a:gd name="connsiteY19" fmla="*/ 63817 h 224866"/>
                <a:gd name="connsiteX20" fmla="*/ 327422 w 1729465"/>
                <a:gd name="connsiteY20" fmla="*/ 63817 h 224866"/>
                <a:gd name="connsiteX21" fmla="*/ 335042 w 1729465"/>
                <a:gd name="connsiteY21" fmla="*/ 51435 h 224866"/>
                <a:gd name="connsiteX22" fmla="*/ 397907 w 1729465"/>
                <a:gd name="connsiteY22" fmla="*/ 0 h 224866"/>
                <a:gd name="connsiteX23" fmla="*/ 1334214 w 1729465"/>
                <a:gd name="connsiteY23" fmla="*/ 0 h 224866"/>
                <a:gd name="connsiteX24" fmla="*/ 1393269 w 1729465"/>
                <a:gd name="connsiteY24" fmla="*/ 52388 h 224866"/>
                <a:gd name="connsiteX25" fmla="*/ 1400889 w 1729465"/>
                <a:gd name="connsiteY25" fmla="*/ 63817 h 224866"/>
                <a:gd name="connsiteX26" fmla="*/ 1521857 w 1729465"/>
                <a:gd name="connsiteY26" fmla="*/ 62865 h 224866"/>
                <a:gd name="connsiteX27" fmla="*/ 1545669 w 1729465"/>
                <a:gd name="connsiteY27" fmla="*/ 60007 h 224866"/>
                <a:gd name="connsiteX28" fmla="*/ 1544717 w 1729465"/>
                <a:gd name="connsiteY28" fmla="*/ 60007 h 224866"/>
                <a:gd name="connsiteX29" fmla="*/ 1660922 w 1729465"/>
                <a:gd name="connsiteY29" fmla="*/ 61913 h 224866"/>
                <a:gd name="connsiteX30" fmla="*/ 1708547 w 1729465"/>
                <a:gd name="connsiteY30" fmla="*/ 62865 h 224866"/>
                <a:gd name="connsiteX0" fmla="*/ 1708547 w 1729465"/>
                <a:gd name="connsiteY0" fmla="*/ 62865 h 224866"/>
                <a:gd name="connsiteX1" fmla="*/ 1722834 w 1729465"/>
                <a:gd name="connsiteY1" fmla="*/ 143828 h 224866"/>
                <a:gd name="connsiteX2" fmla="*/ 1680924 w 1729465"/>
                <a:gd name="connsiteY2" fmla="*/ 160973 h 224866"/>
                <a:gd name="connsiteX3" fmla="*/ 1538049 w 1729465"/>
                <a:gd name="connsiteY3" fmla="*/ 160973 h 224866"/>
                <a:gd name="connsiteX4" fmla="*/ 1498044 w 1729465"/>
                <a:gd name="connsiteY4" fmla="*/ 148590 h 224866"/>
                <a:gd name="connsiteX5" fmla="*/ 1403747 w 1729465"/>
                <a:gd name="connsiteY5" fmla="*/ 162878 h 224866"/>
                <a:gd name="connsiteX6" fmla="*/ 1396127 w 1729465"/>
                <a:gd name="connsiteY6" fmla="*/ 179070 h 224866"/>
                <a:gd name="connsiteX7" fmla="*/ 1352312 w 1729465"/>
                <a:gd name="connsiteY7" fmla="*/ 222885 h 224866"/>
                <a:gd name="connsiteX8" fmla="*/ 1298972 w 1729465"/>
                <a:gd name="connsiteY8" fmla="*/ 223837 h 224866"/>
                <a:gd name="connsiteX9" fmla="*/ 408384 w 1729465"/>
                <a:gd name="connsiteY9" fmla="*/ 223837 h 224866"/>
                <a:gd name="connsiteX10" fmla="*/ 382667 w 1729465"/>
                <a:gd name="connsiteY10" fmla="*/ 222885 h 224866"/>
                <a:gd name="connsiteX11" fmla="*/ 338852 w 1729465"/>
                <a:gd name="connsiteY11" fmla="*/ 179070 h 224866"/>
                <a:gd name="connsiteX12" fmla="*/ 331232 w 1729465"/>
                <a:gd name="connsiteY12" fmla="*/ 162878 h 224866"/>
                <a:gd name="connsiteX13" fmla="*/ 267414 w 1729465"/>
                <a:gd name="connsiteY13" fmla="*/ 148590 h 224866"/>
                <a:gd name="connsiteX14" fmla="*/ 236934 w 1729465"/>
                <a:gd name="connsiteY14" fmla="*/ 153353 h 224866"/>
                <a:gd name="connsiteX15" fmla="*/ 41672 w 1729465"/>
                <a:gd name="connsiteY15" fmla="*/ 160973 h 224866"/>
                <a:gd name="connsiteX16" fmla="*/ 714 w 1729465"/>
                <a:gd name="connsiteY16" fmla="*/ 126682 h 224866"/>
                <a:gd name="connsiteX17" fmla="*/ 3572 w 1729465"/>
                <a:gd name="connsiteY17" fmla="*/ 80963 h 224866"/>
                <a:gd name="connsiteX18" fmla="*/ 26432 w 1729465"/>
                <a:gd name="connsiteY18" fmla="*/ 62865 h 224866"/>
                <a:gd name="connsiteX19" fmla="*/ 211217 w 1729465"/>
                <a:gd name="connsiteY19" fmla="*/ 63817 h 224866"/>
                <a:gd name="connsiteX20" fmla="*/ 327422 w 1729465"/>
                <a:gd name="connsiteY20" fmla="*/ 63817 h 224866"/>
                <a:gd name="connsiteX21" fmla="*/ 335042 w 1729465"/>
                <a:gd name="connsiteY21" fmla="*/ 51435 h 224866"/>
                <a:gd name="connsiteX22" fmla="*/ 397907 w 1729465"/>
                <a:gd name="connsiteY22" fmla="*/ 0 h 224866"/>
                <a:gd name="connsiteX23" fmla="*/ 1334214 w 1729465"/>
                <a:gd name="connsiteY23" fmla="*/ 0 h 224866"/>
                <a:gd name="connsiteX24" fmla="*/ 1393269 w 1729465"/>
                <a:gd name="connsiteY24" fmla="*/ 52388 h 224866"/>
                <a:gd name="connsiteX25" fmla="*/ 1400889 w 1729465"/>
                <a:gd name="connsiteY25" fmla="*/ 63817 h 224866"/>
                <a:gd name="connsiteX26" fmla="*/ 1521857 w 1729465"/>
                <a:gd name="connsiteY26" fmla="*/ 62865 h 224866"/>
                <a:gd name="connsiteX27" fmla="*/ 1545669 w 1729465"/>
                <a:gd name="connsiteY27" fmla="*/ 60007 h 224866"/>
                <a:gd name="connsiteX28" fmla="*/ 1660922 w 1729465"/>
                <a:gd name="connsiteY28" fmla="*/ 61913 h 224866"/>
                <a:gd name="connsiteX29" fmla="*/ 1708547 w 1729465"/>
                <a:gd name="connsiteY29" fmla="*/ 62865 h 224866"/>
                <a:gd name="connsiteX0" fmla="*/ 1708547 w 1729465"/>
                <a:gd name="connsiteY0" fmla="*/ 62865 h 224866"/>
                <a:gd name="connsiteX1" fmla="*/ 1722834 w 1729465"/>
                <a:gd name="connsiteY1" fmla="*/ 143828 h 224866"/>
                <a:gd name="connsiteX2" fmla="*/ 1680924 w 1729465"/>
                <a:gd name="connsiteY2" fmla="*/ 160973 h 224866"/>
                <a:gd name="connsiteX3" fmla="*/ 1538049 w 1729465"/>
                <a:gd name="connsiteY3" fmla="*/ 160973 h 224866"/>
                <a:gd name="connsiteX4" fmla="*/ 1498044 w 1729465"/>
                <a:gd name="connsiteY4" fmla="*/ 148590 h 224866"/>
                <a:gd name="connsiteX5" fmla="*/ 1403747 w 1729465"/>
                <a:gd name="connsiteY5" fmla="*/ 162878 h 224866"/>
                <a:gd name="connsiteX6" fmla="*/ 1396127 w 1729465"/>
                <a:gd name="connsiteY6" fmla="*/ 179070 h 224866"/>
                <a:gd name="connsiteX7" fmla="*/ 1352312 w 1729465"/>
                <a:gd name="connsiteY7" fmla="*/ 222885 h 224866"/>
                <a:gd name="connsiteX8" fmla="*/ 1298972 w 1729465"/>
                <a:gd name="connsiteY8" fmla="*/ 223837 h 224866"/>
                <a:gd name="connsiteX9" fmla="*/ 408384 w 1729465"/>
                <a:gd name="connsiteY9" fmla="*/ 223837 h 224866"/>
                <a:gd name="connsiteX10" fmla="*/ 382667 w 1729465"/>
                <a:gd name="connsiteY10" fmla="*/ 222885 h 224866"/>
                <a:gd name="connsiteX11" fmla="*/ 338852 w 1729465"/>
                <a:gd name="connsiteY11" fmla="*/ 179070 h 224866"/>
                <a:gd name="connsiteX12" fmla="*/ 331232 w 1729465"/>
                <a:gd name="connsiteY12" fmla="*/ 162878 h 224866"/>
                <a:gd name="connsiteX13" fmla="*/ 267414 w 1729465"/>
                <a:gd name="connsiteY13" fmla="*/ 148590 h 224866"/>
                <a:gd name="connsiteX14" fmla="*/ 236934 w 1729465"/>
                <a:gd name="connsiteY14" fmla="*/ 153353 h 224866"/>
                <a:gd name="connsiteX15" fmla="*/ 41672 w 1729465"/>
                <a:gd name="connsiteY15" fmla="*/ 160973 h 224866"/>
                <a:gd name="connsiteX16" fmla="*/ 714 w 1729465"/>
                <a:gd name="connsiteY16" fmla="*/ 126682 h 224866"/>
                <a:gd name="connsiteX17" fmla="*/ 3572 w 1729465"/>
                <a:gd name="connsiteY17" fmla="*/ 80963 h 224866"/>
                <a:gd name="connsiteX18" fmla="*/ 26432 w 1729465"/>
                <a:gd name="connsiteY18" fmla="*/ 62865 h 224866"/>
                <a:gd name="connsiteX19" fmla="*/ 211217 w 1729465"/>
                <a:gd name="connsiteY19" fmla="*/ 63817 h 224866"/>
                <a:gd name="connsiteX20" fmla="*/ 327422 w 1729465"/>
                <a:gd name="connsiteY20" fmla="*/ 63817 h 224866"/>
                <a:gd name="connsiteX21" fmla="*/ 335042 w 1729465"/>
                <a:gd name="connsiteY21" fmla="*/ 51435 h 224866"/>
                <a:gd name="connsiteX22" fmla="*/ 397907 w 1729465"/>
                <a:gd name="connsiteY22" fmla="*/ 0 h 224866"/>
                <a:gd name="connsiteX23" fmla="*/ 1334214 w 1729465"/>
                <a:gd name="connsiteY23" fmla="*/ 0 h 224866"/>
                <a:gd name="connsiteX24" fmla="*/ 1393269 w 1729465"/>
                <a:gd name="connsiteY24" fmla="*/ 52388 h 224866"/>
                <a:gd name="connsiteX25" fmla="*/ 1400889 w 1729465"/>
                <a:gd name="connsiteY25" fmla="*/ 63817 h 224866"/>
                <a:gd name="connsiteX26" fmla="*/ 1521857 w 1729465"/>
                <a:gd name="connsiteY26" fmla="*/ 62865 h 224866"/>
                <a:gd name="connsiteX27" fmla="*/ 1545669 w 1729465"/>
                <a:gd name="connsiteY27" fmla="*/ 56038 h 224866"/>
                <a:gd name="connsiteX28" fmla="*/ 1660922 w 1729465"/>
                <a:gd name="connsiteY28" fmla="*/ 61913 h 224866"/>
                <a:gd name="connsiteX29" fmla="*/ 1708547 w 1729465"/>
                <a:gd name="connsiteY29" fmla="*/ 62865 h 224866"/>
                <a:gd name="connsiteX0" fmla="*/ 1708547 w 1729465"/>
                <a:gd name="connsiteY0" fmla="*/ 62865 h 224866"/>
                <a:gd name="connsiteX1" fmla="*/ 1722834 w 1729465"/>
                <a:gd name="connsiteY1" fmla="*/ 143828 h 224866"/>
                <a:gd name="connsiteX2" fmla="*/ 1680924 w 1729465"/>
                <a:gd name="connsiteY2" fmla="*/ 160973 h 224866"/>
                <a:gd name="connsiteX3" fmla="*/ 1538049 w 1729465"/>
                <a:gd name="connsiteY3" fmla="*/ 160973 h 224866"/>
                <a:gd name="connsiteX4" fmla="*/ 1498044 w 1729465"/>
                <a:gd name="connsiteY4" fmla="*/ 148590 h 224866"/>
                <a:gd name="connsiteX5" fmla="*/ 1403747 w 1729465"/>
                <a:gd name="connsiteY5" fmla="*/ 162878 h 224866"/>
                <a:gd name="connsiteX6" fmla="*/ 1396127 w 1729465"/>
                <a:gd name="connsiteY6" fmla="*/ 179070 h 224866"/>
                <a:gd name="connsiteX7" fmla="*/ 1352312 w 1729465"/>
                <a:gd name="connsiteY7" fmla="*/ 222885 h 224866"/>
                <a:gd name="connsiteX8" fmla="*/ 1298972 w 1729465"/>
                <a:gd name="connsiteY8" fmla="*/ 223837 h 224866"/>
                <a:gd name="connsiteX9" fmla="*/ 408384 w 1729465"/>
                <a:gd name="connsiteY9" fmla="*/ 223837 h 224866"/>
                <a:gd name="connsiteX10" fmla="*/ 382667 w 1729465"/>
                <a:gd name="connsiteY10" fmla="*/ 222885 h 224866"/>
                <a:gd name="connsiteX11" fmla="*/ 338852 w 1729465"/>
                <a:gd name="connsiteY11" fmla="*/ 179070 h 224866"/>
                <a:gd name="connsiteX12" fmla="*/ 331232 w 1729465"/>
                <a:gd name="connsiteY12" fmla="*/ 162878 h 224866"/>
                <a:gd name="connsiteX13" fmla="*/ 267414 w 1729465"/>
                <a:gd name="connsiteY13" fmla="*/ 148590 h 224866"/>
                <a:gd name="connsiteX14" fmla="*/ 236934 w 1729465"/>
                <a:gd name="connsiteY14" fmla="*/ 153353 h 224866"/>
                <a:gd name="connsiteX15" fmla="*/ 41672 w 1729465"/>
                <a:gd name="connsiteY15" fmla="*/ 160973 h 224866"/>
                <a:gd name="connsiteX16" fmla="*/ 714 w 1729465"/>
                <a:gd name="connsiteY16" fmla="*/ 126682 h 224866"/>
                <a:gd name="connsiteX17" fmla="*/ 3572 w 1729465"/>
                <a:gd name="connsiteY17" fmla="*/ 80963 h 224866"/>
                <a:gd name="connsiteX18" fmla="*/ 26432 w 1729465"/>
                <a:gd name="connsiteY18" fmla="*/ 62865 h 224866"/>
                <a:gd name="connsiteX19" fmla="*/ 211217 w 1729465"/>
                <a:gd name="connsiteY19" fmla="*/ 63817 h 224866"/>
                <a:gd name="connsiteX20" fmla="*/ 327422 w 1729465"/>
                <a:gd name="connsiteY20" fmla="*/ 63817 h 224866"/>
                <a:gd name="connsiteX21" fmla="*/ 335042 w 1729465"/>
                <a:gd name="connsiteY21" fmla="*/ 51435 h 224866"/>
                <a:gd name="connsiteX22" fmla="*/ 397907 w 1729465"/>
                <a:gd name="connsiteY22" fmla="*/ 0 h 224866"/>
                <a:gd name="connsiteX23" fmla="*/ 1334214 w 1729465"/>
                <a:gd name="connsiteY23" fmla="*/ 0 h 224866"/>
                <a:gd name="connsiteX24" fmla="*/ 1393269 w 1729465"/>
                <a:gd name="connsiteY24" fmla="*/ 52388 h 224866"/>
                <a:gd name="connsiteX25" fmla="*/ 1400889 w 1729465"/>
                <a:gd name="connsiteY25" fmla="*/ 63817 h 224866"/>
                <a:gd name="connsiteX26" fmla="*/ 1521857 w 1729465"/>
                <a:gd name="connsiteY26" fmla="*/ 62865 h 224866"/>
                <a:gd name="connsiteX27" fmla="*/ 1545669 w 1729465"/>
                <a:gd name="connsiteY27" fmla="*/ 56038 h 224866"/>
                <a:gd name="connsiteX28" fmla="*/ 1678123 w 1729465"/>
                <a:gd name="connsiteY28" fmla="*/ 56621 h 224866"/>
                <a:gd name="connsiteX29" fmla="*/ 1708547 w 1729465"/>
                <a:gd name="connsiteY29" fmla="*/ 62865 h 224866"/>
                <a:gd name="connsiteX0" fmla="*/ 1708547 w 1729465"/>
                <a:gd name="connsiteY0" fmla="*/ 62865 h 224866"/>
                <a:gd name="connsiteX1" fmla="*/ 1722834 w 1729465"/>
                <a:gd name="connsiteY1" fmla="*/ 143828 h 224866"/>
                <a:gd name="connsiteX2" fmla="*/ 1680924 w 1729465"/>
                <a:gd name="connsiteY2" fmla="*/ 160973 h 224866"/>
                <a:gd name="connsiteX3" fmla="*/ 1538049 w 1729465"/>
                <a:gd name="connsiteY3" fmla="*/ 160973 h 224866"/>
                <a:gd name="connsiteX4" fmla="*/ 1498044 w 1729465"/>
                <a:gd name="connsiteY4" fmla="*/ 148590 h 224866"/>
                <a:gd name="connsiteX5" fmla="*/ 1403747 w 1729465"/>
                <a:gd name="connsiteY5" fmla="*/ 162878 h 224866"/>
                <a:gd name="connsiteX6" fmla="*/ 1396127 w 1729465"/>
                <a:gd name="connsiteY6" fmla="*/ 179070 h 224866"/>
                <a:gd name="connsiteX7" fmla="*/ 1352312 w 1729465"/>
                <a:gd name="connsiteY7" fmla="*/ 222885 h 224866"/>
                <a:gd name="connsiteX8" fmla="*/ 1298972 w 1729465"/>
                <a:gd name="connsiteY8" fmla="*/ 223837 h 224866"/>
                <a:gd name="connsiteX9" fmla="*/ 408384 w 1729465"/>
                <a:gd name="connsiteY9" fmla="*/ 223837 h 224866"/>
                <a:gd name="connsiteX10" fmla="*/ 382667 w 1729465"/>
                <a:gd name="connsiteY10" fmla="*/ 222885 h 224866"/>
                <a:gd name="connsiteX11" fmla="*/ 338852 w 1729465"/>
                <a:gd name="connsiteY11" fmla="*/ 179070 h 224866"/>
                <a:gd name="connsiteX12" fmla="*/ 331232 w 1729465"/>
                <a:gd name="connsiteY12" fmla="*/ 162878 h 224866"/>
                <a:gd name="connsiteX13" fmla="*/ 267414 w 1729465"/>
                <a:gd name="connsiteY13" fmla="*/ 148590 h 224866"/>
                <a:gd name="connsiteX14" fmla="*/ 236934 w 1729465"/>
                <a:gd name="connsiteY14" fmla="*/ 153353 h 224866"/>
                <a:gd name="connsiteX15" fmla="*/ 41672 w 1729465"/>
                <a:gd name="connsiteY15" fmla="*/ 160973 h 224866"/>
                <a:gd name="connsiteX16" fmla="*/ 714 w 1729465"/>
                <a:gd name="connsiteY16" fmla="*/ 126682 h 224866"/>
                <a:gd name="connsiteX17" fmla="*/ 3572 w 1729465"/>
                <a:gd name="connsiteY17" fmla="*/ 80963 h 224866"/>
                <a:gd name="connsiteX18" fmla="*/ 26432 w 1729465"/>
                <a:gd name="connsiteY18" fmla="*/ 62865 h 224866"/>
                <a:gd name="connsiteX19" fmla="*/ 211217 w 1729465"/>
                <a:gd name="connsiteY19" fmla="*/ 63817 h 224866"/>
                <a:gd name="connsiteX20" fmla="*/ 327422 w 1729465"/>
                <a:gd name="connsiteY20" fmla="*/ 63817 h 224866"/>
                <a:gd name="connsiteX21" fmla="*/ 335042 w 1729465"/>
                <a:gd name="connsiteY21" fmla="*/ 51435 h 224866"/>
                <a:gd name="connsiteX22" fmla="*/ 397907 w 1729465"/>
                <a:gd name="connsiteY22" fmla="*/ 0 h 224866"/>
                <a:gd name="connsiteX23" fmla="*/ 1334214 w 1729465"/>
                <a:gd name="connsiteY23" fmla="*/ 0 h 224866"/>
                <a:gd name="connsiteX24" fmla="*/ 1393269 w 1729465"/>
                <a:gd name="connsiteY24" fmla="*/ 52388 h 224866"/>
                <a:gd name="connsiteX25" fmla="*/ 1400889 w 1729465"/>
                <a:gd name="connsiteY25" fmla="*/ 63817 h 224866"/>
                <a:gd name="connsiteX26" fmla="*/ 1521857 w 1729465"/>
                <a:gd name="connsiteY26" fmla="*/ 62865 h 224866"/>
                <a:gd name="connsiteX27" fmla="*/ 1678123 w 1729465"/>
                <a:gd name="connsiteY27" fmla="*/ 56621 h 224866"/>
                <a:gd name="connsiteX28" fmla="*/ 1708547 w 1729465"/>
                <a:gd name="connsiteY28" fmla="*/ 62865 h 224866"/>
                <a:gd name="connsiteX0" fmla="*/ 1708547 w 1729465"/>
                <a:gd name="connsiteY0" fmla="*/ 62865 h 224866"/>
                <a:gd name="connsiteX1" fmla="*/ 1722834 w 1729465"/>
                <a:gd name="connsiteY1" fmla="*/ 143828 h 224866"/>
                <a:gd name="connsiteX2" fmla="*/ 1680924 w 1729465"/>
                <a:gd name="connsiteY2" fmla="*/ 160973 h 224866"/>
                <a:gd name="connsiteX3" fmla="*/ 1538049 w 1729465"/>
                <a:gd name="connsiteY3" fmla="*/ 160973 h 224866"/>
                <a:gd name="connsiteX4" fmla="*/ 1498044 w 1729465"/>
                <a:gd name="connsiteY4" fmla="*/ 148590 h 224866"/>
                <a:gd name="connsiteX5" fmla="*/ 1403747 w 1729465"/>
                <a:gd name="connsiteY5" fmla="*/ 162878 h 224866"/>
                <a:gd name="connsiteX6" fmla="*/ 1396127 w 1729465"/>
                <a:gd name="connsiteY6" fmla="*/ 179070 h 224866"/>
                <a:gd name="connsiteX7" fmla="*/ 1352312 w 1729465"/>
                <a:gd name="connsiteY7" fmla="*/ 222885 h 224866"/>
                <a:gd name="connsiteX8" fmla="*/ 1298972 w 1729465"/>
                <a:gd name="connsiteY8" fmla="*/ 223837 h 224866"/>
                <a:gd name="connsiteX9" fmla="*/ 408384 w 1729465"/>
                <a:gd name="connsiteY9" fmla="*/ 223837 h 224866"/>
                <a:gd name="connsiteX10" fmla="*/ 382667 w 1729465"/>
                <a:gd name="connsiteY10" fmla="*/ 222885 h 224866"/>
                <a:gd name="connsiteX11" fmla="*/ 338852 w 1729465"/>
                <a:gd name="connsiteY11" fmla="*/ 179070 h 224866"/>
                <a:gd name="connsiteX12" fmla="*/ 331232 w 1729465"/>
                <a:gd name="connsiteY12" fmla="*/ 162878 h 224866"/>
                <a:gd name="connsiteX13" fmla="*/ 267414 w 1729465"/>
                <a:gd name="connsiteY13" fmla="*/ 148590 h 224866"/>
                <a:gd name="connsiteX14" fmla="*/ 236934 w 1729465"/>
                <a:gd name="connsiteY14" fmla="*/ 153353 h 224866"/>
                <a:gd name="connsiteX15" fmla="*/ 41672 w 1729465"/>
                <a:gd name="connsiteY15" fmla="*/ 160973 h 224866"/>
                <a:gd name="connsiteX16" fmla="*/ 714 w 1729465"/>
                <a:gd name="connsiteY16" fmla="*/ 126682 h 224866"/>
                <a:gd name="connsiteX17" fmla="*/ 3572 w 1729465"/>
                <a:gd name="connsiteY17" fmla="*/ 80963 h 224866"/>
                <a:gd name="connsiteX18" fmla="*/ 26432 w 1729465"/>
                <a:gd name="connsiteY18" fmla="*/ 62865 h 224866"/>
                <a:gd name="connsiteX19" fmla="*/ 211217 w 1729465"/>
                <a:gd name="connsiteY19" fmla="*/ 63817 h 224866"/>
                <a:gd name="connsiteX20" fmla="*/ 327422 w 1729465"/>
                <a:gd name="connsiteY20" fmla="*/ 63817 h 224866"/>
                <a:gd name="connsiteX21" fmla="*/ 335042 w 1729465"/>
                <a:gd name="connsiteY21" fmla="*/ 51435 h 224866"/>
                <a:gd name="connsiteX22" fmla="*/ 397907 w 1729465"/>
                <a:gd name="connsiteY22" fmla="*/ 0 h 224866"/>
                <a:gd name="connsiteX23" fmla="*/ 1334214 w 1729465"/>
                <a:gd name="connsiteY23" fmla="*/ 0 h 224866"/>
                <a:gd name="connsiteX24" fmla="*/ 1393269 w 1729465"/>
                <a:gd name="connsiteY24" fmla="*/ 52388 h 224866"/>
                <a:gd name="connsiteX25" fmla="*/ 1400889 w 1729465"/>
                <a:gd name="connsiteY25" fmla="*/ 63817 h 224866"/>
                <a:gd name="connsiteX26" fmla="*/ 1521857 w 1729465"/>
                <a:gd name="connsiteY26" fmla="*/ 62865 h 224866"/>
                <a:gd name="connsiteX27" fmla="*/ 1678123 w 1729465"/>
                <a:gd name="connsiteY27" fmla="*/ 56621 h 224866"/>
                <a:gd name="connsiteX28" fmla="*/ 1708547 w 1729465"/>
                <a:gd name="connsiteY28" fmla="*/ 62865 h 22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29465" h="224866">
                  <a:moveTo>
                    <a:pt x="1708547" y="62865"/>
                  </a:moveTo>
                  <a:cubicBezTo>
                    <a:pt x="1733312" y="79057"/>
                    <a:pt x="1733312" y="120967"/>
                    <a:pt x="1722834" y="143828"/>
                  </a:cubicBezTo>
                  <a:cubicBezTo>
                    <a:pt x="1717119" y="156210"/>
                    <a:pt x="1695212" y="161925"/>
                    <a:pt x="1680924" y="160973"/>
                  </a:cubicBezTo>
                  <a:lnTo>
                    <a:pt x="1538049" y="160973"/>
                  </a:lnTo>
                  <a:cubicBezTo>
                    <a:pt x="1524714" y="160973"/>
                    <a:pt x="1511380" y="150495"/>
                    <a:pt x="1498044" y="148590"/>
                  </a:cubicBezTo>
                  <a:cubicBezTo>
                    <a:pt x="1470368" y="142291"/>
                    <a:pt x="1420733" y="157798"/>
                    <a:pt x="1403747" y="162878"/>
                  </a:cubicBezTo>
                  <a:cubicBezTo>
                    <a:pt x="1395174" y="165735"/>
                    <a:pt x="1398032" y="173355"/>
                    <a:pt x="1396127" y="179070"/>
                  </a:cubicBezTo>
                  <a:cubicBezTo>
                    <a:pt x="1389459" y="200978"/>
                    <a:pt x="1374219" y="215265"/>
                    <a:pt x="1352312" y="222885"/>
                  </a:cubicBezTo>
                  <a:cubicBezTo>
                    <a:pt x="1335167" y="226695"/>
                    <a:pt x="1317069" y="223837"/>
                    <a:pt x="1298972" y="223837"/>
                  </a:cubicBezTo>
                  <a:lnTo>
                    <a:pt x="408384" y="223837"/>
                  </a:lnTo>
                  <a:cubicBezTo>
                    <a:pt x="399812" y="223837"/>
                    <a:pt x="391239" y="224790"/>
                    <a:pt x="382667" y="222885"/>
                  </a:cubicBezTo>
                  <a:cubicBezTo>
                    <a:pt x="358854" y="218123"/>
                    <a:pt x="344567" y="202883"/>
                    <a:pt x="338852" y="179070"/>
                  </a:cubicBezTo>
                  <a:cubicBezTo>
                    <a:pt x="336947" y="173355"/>
                    <a:pt x="339804" y="165735"/>
                    <a:pt x="331232" y="162878"/>
                  </a:cubicBezTo>
                  <a:cubicBezTo>
                    <a:pt x="310277" y="160020"/>
                    <a:pt x="289322" y="146685"/>
                    <a:pt x="267414" y="148590"/>
                  </a:cubicBezTo>
                  <a:cubicBezTo>
                    <a:pt x="256937" y="144780"/>
                    <a:pt x="247412" y="150495"/>
                    <a:pt x="236934" y="153353"/>
                  </a:cubicBezTo>
                  <a:cubicBezTo>
                    <a:pt x="175974" y="167640"/>
                    <a:pt x="103584" y="159067"/>
                    <a:pt x="41672" y="160973"/>
                  </a:cubicBezTo>
                  <a:cubicBezTo>
                    <a:pt x="17859" y="161925"/>
                    <a:pt x="1667" y="150495"/>
                    <a:pt x="714" y="126682"/>
                  </a:cubicBezTo>
                  <a:cubicBezTo>
                    <a:pt x="714" y="111442"/>
                    <a:pt x="-2143" y="96203"/>
                    <a:pt x="3572" y="80963"/>
                  </a:cubicBezTo>
                  <a:cubicBezTo>
                    <a:pt x="6429" y="70485"/>
                    <a:pt x="16907" y="65723"/>
                    <a:pt x="26432" y="62865"/>
                  </a:cubicBezTo>
                  <a:cubicBezTo>
                    <a:pt x="84534" y="60960"/>
                    <a:pt x="153114" y="60007"/>
                    <a:pt x="211217" y="63817"/>
                  </a:cubicBezTo>
                  <a:cubicBezTo>
                    <a:pt x="250269" y="80010"/>
                    <a:pt x="288369" y="75248"/>
                    <a:pt x="327422" y="63817"/>
                  </a:cubicBezTo>
                  <a:cubicBezTo>
                    <a:pt x="332184" y="61913"/>
                    <a:pt x="334089" y="57150"/>
                    <a:pt x="335042" y="51435"/>
                  </a:cubicBezTo>
                  <a:cubicBezTo>
                    <a:pt x="342662" y="14288"/>
                    <a:pt x="359807" y="0"/>
                    <a:pt x="397907" y="0"/>
                  </a:cubicBezTo>
                  <a:lnTo>
                    <a:pt x="1334214" y="0"/>
                  </a:lnTo>
                  <a:cubicBezTo>
                    <a:pt x="1369457" y="0"/>
                    <a:pt x="1388507" y="17145"/>
                    <a:pt x="1393269" y="52388"/>
                  </a:cubicBezTo>
                  <a:cubicBezTo>
                    <a:pt x="1394222" y="58103"/>
                    <a:pt x="1394222" y="61913"/>
                    <a:pt x="1400889" y="63817"/>
                  </a:cubicBezTo>
                  <a:cubicBezTo>
                    <a:pt x="1441847" y="75248"/>
                    <a:pt x="1481852" y="80963"/>
                    <a:pt x="1521857" y="62865"/>
                  </a:cubicBezTo>
                  <a:cubicBezTo>
                    <a:pt x="1554831" y="52404"/>
                    <a:pt x="1647008" y="56621"/>
                    <a:pt x="1678123" y="56621"/>
                  </a:cubicBezTo>
                  <a:cubicBezTo>
                    <a:pt x="1691458" y="57573"/>
                    <a:pt x="1696164" y="60960"/>
                    <a:pt x="1708547" y="62865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ZoneTexte 4">
            <a:extLst>
              <a:ext uri="{FF2B5EF4-FFF2-40B4-BE49-F238E27FC236}">
                <a16:creationId xmlns:a16="http://schemas.microsoft.com/office/drawing/2014/main" id="{23FC851C-4416-B3A3-A2D4-5876A5EAAA9B}"/>
              </a:ext>
            </a:extLst>
          </p:cNvPr>
          <p:cNvSpPr txBox="1"/>
          <p:nvPr/>
        </p:nvSpPr>
        <p:spPr>
          <a:xfrm>
            <a:off x="11662358" y="6400800"/>
            <a:ext cx="45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B56860-B8BC-489D-91CA-D909499FFC78}"/>
              </a:ext>
            </a:extLst>
          </p:cNvPr>
          <p:cNvSpPr txBox="1"/>
          <p:nvPr/>
        </p:nvSpPr>
        <p:spPr>
          <a:xfrm>
            <a:off x="5630367" y="4314093"/>
            <a:ext cx="56985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000" dirty="0">
                <a:solidFill>
                  <a:schemeClr val="accent1"/>
                </a:solidFill>
                <a:cs typeface="Arial" pitchFamily="34" charset="0"/>
              </a:rPr>
              <a:t>CONCLUSION</a:t>
            </a:r>
            <a:endParaRPr lang="ko-KR" altLang="en-US" sz="40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0" name="Graphic 97">
            <a:extLst>
              <a:ext uri="{FF2B5EF4-FFF2-40B4-BE49-F238E27FC236}">
                <a16:creationId xmlns:a16="http://schemas.microsoft.com/office/drawing/2014/main" id="{31A1EBE1-BBBA-41EE-BA98-770354781701}"/>
              </a:ext>
            </a:extLst>
          </p:cNvPr>
          <p:cNvGrpSpPr/>
          <p:nvPr/>
        </p:nvGrpSpPr>
        <p:grpSpPr>
          <a:xfrm rot="10800000">
            <a:off x="8538063" y="135307"/>
            <a:ext cx="3644412" cy="3920018"/>
            <a:chOff x="4866572" y="2110138"/>
            <a:chExt cx="1810639" cy="1947567"/>
          </a:xfrm>
          <a:solidFill>
            <a:schemeClr val="bg1">
              <a:alpha val="4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8B2FDEE-0DC1-4283-BB92-87FB56B5FC9E}"/>
                </a:ext>
              </a:extLst>
            </p:cNvPr>
            <p:cNvSpPr/>
            <p:nvPr/>
          </p:nvSpPr>
          <p:spPr>
            <a:xfrm>
              <a:off x="4867187" y="3173251"/>
              <a:ext cx="845658" cy="600004"/>
            </a:xfrm>
            <a:custGeom>
              <a:avLst/>
              <a:gdLst>
                <a:gd name="connsiteX0" fmla="*/ 845658 w 845658"/>
                <a:gd name="connsiteY0" fmla="*/ 6326 h 600004"/>
                <a:gd name="connsiteX1" fmla="*/ 844253 w 845658"/>
                <a:gd name="connsiteY1" fmla="*/ 4217 h 600004"/>
                <a:gd name="connsiteX2" fmla="*/ 835818 w 845658"/>
                <a:gd name="connsiteY2" fmla="*/ 3514 h 600004"/>
                <a:gd name="connsiteX3" fmla="*/ 812623 w 845658"/>
                <a:gd name="connsiteY3" fmla="*/ 3514 h 600004"/>
                <a:gd name="connsiteX4" fmla="*/ 810514 w 845658"/>
                <a:gd name="connsiteY4" fmla="*/ 2811 h 600004"/>
                <a:gd name="connsiteX5" fmla="*/ 794348 w 845658"/>
                <a:gd name="connsiteY5" fmla="*/ 2811 h 600004"/>
                <a:gd name="connsiteX6" fmla="*/ 267887 w 845658"/>
                <a:gd name="connsiteY6" fmla="*/ 0 h 600004"/>
                <a:gd name="connsiteX7" fmla="*/ 255235 w 845658"/>
                <a:gd name="connsiteY7" fmla="*/ 7732 h 600004"/>
                <a:gd name="connsiteX8" fmla="*/ 185649 w 845658"/>
                <a:gd name="connsiteY8" fmla="*/ 44985 h 600004"/>
                <a:gd name="connsiteX9" fmla="*/ 159643 w 845658"/>
                <a:gd name="connsiteY9" fmla="*/ 44985 h 600004"/>
                <a:gd name="connsiteX10" fmla="*/ 100600 w 845658"/>
                <a:gd name="connsiteY10" fmla="*/ 19681 h 600004"/>
                <a:gd name="connsiteX11" fmla="*/ 87948 w 845658"/>
                <a:gd name="connsiteY11" fmla="*/ 7029 h 600004"/>
                <a:gd name="connsiteX12" fmla="*/ 79514 w 845658"/>
                <a:gd name="connsiteY12" fmla="*/ 4217 h 600004"/>
                <a:gd name="connsiteX13" fmla="*/ 10631 w 845658"/>
                <a:gd name="connsiteY13" fmla="*/ 4217 h 600004"/>
                <a:gd name="connsiteX14" fmla="*/ 10631 w 845658"/>
                <a:gd name="connsiteY14" fmla="*/ 4217 h 600004"/>
                <a:gd name="connsiteX15" fmla="*/ 10631 w 845658"/>
                <a:gd name="connsiteY15" fmla="*/ 4217 h 600004"/>
                <a:gd name="connsiteX16" fmla="*/ 88 w 845658"/>
                <a:gd name="connsiteY16" fmla="*/ 14058 h 600004"/>
                <a:gd name="connsiteX17" fmla="*/ 1494 w 845658"/>
                <a:gd name="connsiteY17" fmla="*/ 40767 h 600004"/>
                <a:gd name="connsiteX18" fmla="*/ 43667 w 845658"/>
                <a:gd name="connsiteY18" fmla="*/ 259364 h 600004"/>
                <a:gd name="connsiteX19" fmla="*/ 80920 w 845658"/>
                <a:gd name="connsiteY19" fmla="*/ 357066 h 600004"/>
                <a:gd name="connsiteX20" fmla="*/ 163157 w 845658"/>
                <a:gd name="connsiteY20" fmla="*/ 499048 h 600004"/>
                <a:gd name="connsiteX21" fmla="*/ 241880 w 845658"/>
                <a:gd name="connsiteY21" fmla="*/ 596046 h 600004"/>
                <a:gd name="connsiteX22" fmla="*/ 254532 w 845658"/>
                <a:gd name="connsiteY22" fmla="*/ 596046 h 600004"/>
                <a:gd name="connsiteX23" fmla="*/ 258750 w 845658"/>
                <a:gd name="connsiteY23" fmla="*/ 591829 h 600004"/>
                <a:gd name="connsiteX24" fmla="*/ 825275 w 845658"/>
                <a:gd name="connsiteY24" fmla="*/ 25304 h 600004"/>
                <a:gd name="connsiteX25" fmla="*/ 845658 w 845658"/>
                <a:gd name="connsiteY25" fmla="*/ 6326 h 600004"/>
                <a:gd name="connsiteX26" fmla="*/ 543418 w 845658"/>
                <a:gd name="connsiteY26" fmla="*/ 203134 h 600004"/>
                <a:gd name="connsiteX27" fmla="*/ 487890 w 845658"/>
                <a:gd name="connsiteY27" fmla="*/ 233358 h 600004"/>
                <a:gd name="connsiteX28" fmla="*/ 424630 w 845658"/>
                <a:gd name="connsiteY28" fmla="*/ 203134 h 600004"/>
                <a:gd name="connsiteX29" fmla="*/ 415493 w 845658"/>
                <a:gd name="connsiteY29" fmla="*/ 130034 h 600004"/>
                <a:gd name="connsiteX30" fmla="*/ 482267 w 845658"/>
                <a:gd name="connsiteY30" fmla="*/ 85752 h 600004"/>
                <a:gd name="connsiteX31" fmla="*/ 557476 w 845658"/>
                <a:gd name="connsiteY31" fmla="*/ 139874 h 600004"/>
                <a:gd name="connsiteX32" fmla="*/ 543418 w 845658"/>
                <a:gd name="connsiteY32" fmla="*/ 203134 h 60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45658" h="600004">
                  <a:moveTo>
                    <a:pt x="845658" y="6326"/>
                  </a:moveTo>
                  <a:cubicBezTo>
                    <a:pt x="845658" y="4920"/>
                    <a:pt x="845658" y="4217"/>
                    <a:pt x="844253" y="4217"/>
                  </a:cubicBezTo>
                  <a:cubicBezTo>
                    <a:pt x="842144" y="1406"/>
                    <a:pt x="838630" y="3514"/>
                    <a:pt x="835818" y="3514"/>
                  </a:cubicBezTo>
                  <a:cubicBezTo>
                    <a:pt x="828086" y="3514"/>
                    <a:pt x="820355" y="3514"/>
                    <a:pt x="812623" y="3514"/>
                  </a:cubicBezTo>
                  <a:cubicBezTo>
                    <a:pt x="811920" y="3514"/>
                    <a:pt x="811217" y="2811"/>
                    <a:pt x="810514" y="2811"/>
                  </a:cubicBezTo>
                  <a:cubicBezTo>
                    <a:pt x="804891" y="2811"/>
                    <a:pt x="799971" y="2811"/>
                    <a:pt x="794348" y="2811"/>
                  </a:cubicBezTo>
                  <a:cubicBezTo>
                    <a:pt x="618627" y="1406"/>
                    <a:pt x="443608" y="6326"/>
                    <a:pt x="267887" y="0"/>
                  </a:cubicBezTo>
                  <a:cubicBezTo>
                    <a:pt x="262264" y="0"/>
                    <a:pt x="258750" y="3514"/>
                    <a:pt x="255235" y="7732"/>
                  </a:cubicBezTo>
                  <a:cubicBezTo>
                    <a:pt x="236257" y="28115"/>
                    <a:pt x="214468" y="42173"/>
                    <a:pt x="185649" y="44985"/>
                  </a:cubicBezTo>
                  <a:cubicBezTo>
                    <a:pt x="177215" y="45688"/>
                    <a:pt x="168077" y="45688"/>
                    <a:pt x="159643" y="44985"/>
                  </a:cubicBezTo>
                  <a:cubicBezTo>
                    <a:pt x="137150" y="43579"/>
                    <a:pt x="117470" y="34441"/>
                    <a:pt x="100600" y="19681"/>
                  </a:cubicBezTo>
                  <a:cubicBezTo>
                    <a:pt x="96383" y="15463"/>
                    <a:pt x="92166" y="11246"/>
                    <a:pt x="87948" y="7029"/>
                  </a:cubicBezTo>
                  <a:cubicBezTo>
                    <a:pt x="85137" y="4920"/>
                    <a:pt x="83028" y="2109"/>
                    <a:pt x="79514" y="4217"/>
                  </a:cubicBezTo>
                  <a:cubicBezTo>
                    <a:pt x="56319" y="4217"/>
                    <a:pt x="33123" y="4217"/>
                    <a:pt x="10631" y="4217"/>
                  </a:cubicBezTo>
                  <a:lnTo>
                    <a:pt x="10631" y="4217"/>
                  </a:lnTo>
                  <a:cubicBezTo>
                    <a:pt x="10631" y="4217"/>
                    <a:pt x="10631" y="4217"/>
                    <a:pt x="10631" y="4217"/>
                  </a:cubicBezTo>
                  <a:cubicBezTo>
                    <a:pt x="2899" y="2811"/>
                    <a:pt x="-615" y="5623"/>
                    <a:pt x="88" y="14058"/>
                  </a:cubicBezTo>
                  <a:cubicBezTo>
                    <a:pt x="791" y="23195"/>
                    <a:pt x="1494" y="31630"/>
                    <a:pt x="1494" y="40767"/>
                  </a:cubicBezTo>
                  <a:cubicBezTo>
                    <a:pt x="6414" y="115273"/>
                    <a:pt x="20472" y="188373"/>
                    <a:pt x="43667" y="259364"/>
                  </a:cubicBezTo>
                  <a:cubicBezTo>
                    <a:pt x="54210" y="292400"/>
                    <a:pt x="67565" y="324733"/>
                    <a:pt x="80920" y="357066"/>
                  </a:cubicBezTo>
                  <a:cubicBezTo>
                    <a:pt x="104818" y="406267"/>
                    <a:pt x="131527" y="454064"/>
                    <a:pt x="163157" y="499048"/>
                  </a:cubicBezTo>
                  <a:cubicBezTo>
                    <a:pt x="187055" y="532787"/>
                    <a:pt x="213765" y="565119"/>
                    <a:pt x="241880" y="596046"/>
                  </a:cubicBezTo>
                  <a:cubicBezTo>
                    <a:pt x="246800" y="600967"/>
                    <a:pt x="250315" y="601669"/>
                    <a:pt x="254532" y="596046"/>
                  </a:cubicBezTo>
                  <a:cubicBezTo>
                    <a:pt x="255938" y="594641"/>
                    <a:pt x="257344" y="593235"/>
                    <a:pt x="258750" y="591829"/>
                  </a:cubicBezTo>
                  <a:cubicBezTo>
                    <a:pt x="447826" y="402753"/>
                    <a:pt x="636199" y="214380"/>
                    <a:pt x="825275" y="25304"/>
                  </a:cubicBezTo>
                  <a:cubicBezTo>
                    <a:pt x="832304" y="18978"/>
                    <a:pt x="838630" y="12652"/>
                    <a:pt x="845658" y="6326"/>
                  </a:cubicBezTo>
                  <a:close/>
                  <a:moveTo>
                    <a:pt x="543418" y="203134"/>
                  </a:moveTo>
                  <a:cubicBezTo>
                    <a:pt x="528657" y="220706"/>
                    <a:pt x="511085" y="232655"/>
                    <a:pt x="487890" y="233358"/>
                  </a:cubicBezTo>
                  <a:cubicBezTo>
                    <a:pt x="461180" y="234764"/>
                    <a:pt x="440797" y="223517"/>
                    <a:pt x="424630" y="203134"/>
                  </a:cubicBezTo>
                  <a:cubicBezTo>
                    <a:pt x="406355" y="180641"/>
                    <a:pt x="402841" y="156040"/>
                    <a:pt x="415493" y="130034"/>
                  </a:cubicBezTo>
                  <a:cubicBezTo>
                    <a:pt x="428848" y="102621"/>
                    <a:pt x="450637" y="87861"/>
                    <a:pt x="482267" y="85752"/>
                  </a:cubicBezTo>
                  <a:cubicBezTo>
                    <a:pt x="518114" y="83643"/>
                    <a:pt x="549041" y="109650"/>
                    <a:pt x="557476" y="139874"/>
                  </a:cubicBezTo>
                  <a:cubicBezTo>
                    <a:pt x="563099" y="163772"/>
                    <a:pt x="558179" y="184859"/>
                    <a:pt x="543418" y="203134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B80BA0F-FBE9-4587-BD77-7C28FF7D76A5}"/>
                </a:ext>
              </a:extLst>
            </p:cNvPr>
            <p:cNvSpPr/>
            <p:nvPr/>
          </p:nvSpPr>
          <p:spPr>
            <a:xfrm>
              <a:off x="5796029" y="3215424"/>
              <a:ext cx="597208" cy="842056"/>
            </a:xfrm>
            <a:custGeom>
              <a:avLst/>
              <a:gdLst>
                <a:gd name="connsiteX0" fmla="*/ 574716 w 597208"/>
                <a:gd name="connsiteY0" fmla="*/ 570742 h 842056"/>
                <a:gd name="connsiteX1" fmla="*/ 27872 w 597208"/>
                <a:gd name="connsiteY1" fmla="*/ 23898 h 842056"/>
                <a:gd name="connsiteX2" fmla="*/ 11002 w 597208"/>
                <a:gd name="connsiteY2" fmla="*/ 7732 h 842056"/>
                <a:gd name="connsiteX3" fmla="*/ 11002 w 597208"/>
                <a:gd name="connsiteY3" fmla="*/ 7732 h 842056"/>
                <a:gd name="connsiteX4" fmla="*/ 11002 w 597208"/>
                <a:gd name="connsiteY4" fmla="*/ 7732 h 842056"/>
                <a:gd name="connsiteX5" fmla="*/ 8894 w 597208"/>
                <a:gd name="connsiteY5" fmla="*/ 4920 h 842056"/>
                <a:gd name="connsiteX6" fmla="*/ 1162 w 597208"/>
                <a:gd name="connsiteY6" fmla="*/ 0 h 842056"/>
                <a:gd name="connsiteX7" fmla="*/ 459 w 597208"/>
                <a:gd name="connsiteY7" fmla="*/ 9840 h 842056"/>
                <a:gd name="connsiteX8" fmla="*/ 459 w 597208"/>
                <a:gd name="connsiteY8" fmla="*/ 156040 h 842056"/>
                <a:gd name="connsiteX9" fmla="*/ 459 w 597208"/>
                <a:gd name="connsiteY9" fmla="*/ 829404 h 842056"/>
                <a:gd name="connsiteX10" fmla="*/ 13111 w 597208"/>
                <a:gd name="connsiteY10" fmla="*/ 842056 h 842056"/>
                <a:gd name="connsiteX11" fmla="*/ 91131 w 597208"/>
                <a:gd name="connsiteY11" fmla="*/ 835730 h 842056"/>
                <a:gd name="connsiteX12" fmla="*/ 371582 w 597208"/>
                <a:gd name="connsiteY12" fmla="*/ 752087 h 842056"/>
                <a:gd name="connsiteX13" fmla="*/ 443979 w 597208"/>
                <a:gd name="connsiteY13" fmla="*/ 713428 h 842056"/>
                <a:gd name="connsiteX14" fmla="*/ 460849 w 597208"/>
                <a:gd name="connsiteY14" fmla="*/ 706399 h 842056"/>
                <a:gd name="connsiteX15" fmla="*/ 571202 w 597208"/>
                <a:gd name="connsiteY15" fmla="*/ 624865 h 842056"/>
                <a:gd name="connsiteX16" fmla="*/ 594397 w 597208"/>
                <a:gd name="connsiteY16" fmla="*/ 598858 h 842056"/>
                <a:gd name="connsiteX17" fmla="*/ 597208 w 597208"/>
                <a:gd name="connsiteY17" fmla="*/ 593938 h 842056"/>
                <a:gd name="connsiteX18" fmla="*/ 581042 w 597208"/>
                <a:gd name="connsiteY18" fmla="*/ 578474 h 842056"/>
                <a:gd name="connsiteX19" fmla="*/ 574716 w 597208"/>
                <a:gd name="connsiteY19" fmla="*/ 570742 h 842056"/>
                <a:gd name="connsiteX20" fmla="*/ 314649 w 597208"/>
                <a:gd name="connsiteY20" fmla="*/ 619944 h 842056"/>
                <a:gd name="connsiteX21" fmla="*/ 265447 w 597208"/>
                <a:gd name="connsiteY21" fmla="*/ 650169 h 842056"/>
                <a:gd name="connsiteX22" fmla="*/ 197970 w 597208"/>
                <a:gd name="connsiteY22" fmla="*/ 624865 h 842056"/>
                <a:gd name="connsiteX23" fmla="*/ 194455 w 597208"/>
                <a:gd name="connsiteY23" fmla="*/ 621350 h 842056"/>
                <a:gd name="connsiteX24" fmla="*/ 240143 w 597208"/>
                <a:gd name="connsiteY24" fmla="*/ 503968 h 842056"/>
                <a:gd name="connsiteX25" fmla="*/ 329409 w 597208"/>
                <a:gd name="connsiteY25" fmla="*/ 574960 h 842056"/>
                <a:gd name="connsiteX26" fmla="*/ 314649 w 597208"/>
                <a:gd name="connsiteY26" fmla="*/ 619944 h 84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7208" h="842056">
                  <a:moveTo>
                    <a:pt x="574716" y="570742"/>
                  </a:moveTo>
                  <a:cubicBezTo>
                    <a:pt x="392669" y="388695"/>
                    <a:pt x="209919" y="205945"/>
                    <a:pt x="27872" y="23898"/>
                  </a:cubicBezTo>
                  <a:cubicBezTo>
                    <a:pt x="22248" y="18275"/>
                    <a:pt x="16625" y="12652"/>
                    <a:pt x="11002" y="7732"/>
                  </a:cubicBezTo>
                  <a:cubicBezTo>
                    <a:pt x="11002" y="7732"/>
                    <a:pt x="11002" y="7732"/>
                    <a:pt x="11002" y="7732"/>
                  </a:cubicBezTo>
                  <a:cubicBezTo>
                    <a:pt x="11002" y="7732"/>
                    <a:pt x="11002" y="7732"/>
                    <a:pt x="11002" y="7732"/>
                  </a:cubicBezTo>
                  <a:cubicBezTo>
                    <a:pt x="10299" y="7029"/>
                    <a:pt x="9597" y="5623"/>
                    <a:pt x="8894" y="4920"/>
                  </a:cubicBezTo>
                  <a:cubicBezTo>
                    <a:pt x="6082" y="3514"/>
                    <a:pt x="5379" y="0"/>
                    <a:pt x="1162" y="0"/>
                  </a:cubicBezTo>
                  <a:cubicBezTo>
                    <a:pt x="-947" y="3514"/>
                    <a:pt x="459" y="7029"/>
                    <a:pt x="459" y="9840"/>
                  </a:cubicBezTo>
                  <a:cubicBezTo>
                    <a:pt x="459" y="58339"/>
                    <a:pt x="459" y="106838"/>
                    <a:pt x="459" y="156040"/>
                  </a:cubicBezTo>
                  <a:cubicBezTo>
                    <a:pt x="459" y="380261"/>
                    <a:pt x="459" y="604481"/>
                    <a:pt x="459" y="829404"/>
                  </a:cubicBezTo>
                  <a:cubicBezTo>
                    <a:pt x="459" y="842056"/>
                    <a:pt x="459" y="842056"/>
                    <a:pt x="13111" y="842056"/>
                  </a:cubicBezTo>
                  <a:cubicBezTo>
                    <a:pt x="39118" y="841353"/>
                    <a:pt x="65124" y="838542"/>
                    <a:pt x="91131" y="835730"/>
                  </a:cubicBezTo>
                  <a:cubicBezTo>
                    <a:pt x="189535" y="823078"/>
                    <a:pt x="283019" y="795666"/>
                    <a:pt x="371582" y="752087"/>
                  </a:cubicBezTo>
                  <a:cubicBezTo>
                    <a:pt x="396183" y="740138"/>
                    <a:pt x="419378" y="726783"/>
                    <a:pt x="443979" y="713428"/>
                  </a:cubicBezTo>
                  <a:cubicBezTo>
                    <a:pt x="450305" y="713428"/>
                    <a:pt x="455928" y="709914"/>
                    <a:pt x="460849" y="706399"/>
                  </a:cubicBezTo>
                  <a:cubicBezTo>
                    <a:pt x="498804" y="681095"/>
                    <a:pt x="536760" y="655089"/>
                    <a:pt x="571202" y="624865"/>
                  </a:cubicBezTo>
                  <a:cubicBezTo>
                    <a:pt x="579636" y="617133"/>
                    <a:pt x="590180" y="610807"/>
                    <a:pt x="594397" y="598858"/>
                  </a:cubicBezTo>
                  <a:cubicBezTo>
                    <a:pt x="595100" y="597452"/>
                    <a:pt x="596505" y="595343"/>
                    <a:pt x="597208" y="593938"/>
                  </a:cubicBezTo>
                  <a:cubicBezTo>
                    <a:pt x="591585" y="589018"/>
                    <a:pt x="585962" y="583394"/>
                    <a:pt x="581042" y="578474"/>
                  </a:cubicBezTo>
                  <a:cubicBezTo>
                    <a:pt x="578933" y="575663"/>
                    <a:pt x="577528" y="573554"/>
                    <a:pt x="574716" y="570742"/>
                  </a:cubicBezTo>
                  <a:close/>
                  <a:moveTo>
                    <a:pt x="314649" y="619944"/>
                  </a:moveTo>
                  <a:cubicBezTo>
                    <a:pt x="301997" y="636111"/>
                    <a:pt x="286533" y="647357"/>
                    <a:pt x="265447" y="650169"/>
                  </a:cubicBezTo>
                  <a:cubicBezTo>
                    <a:pt x="238737" y="654386"/>
                    <a:pt x="216245" y="645248"/>
                    <a:pt x="197970" y="624865"/>
                  </a:cubicBezTo>
                  <a:cubicBezTo>
                    <a:pt x="196564" y="623459"/>
                    <a:pt x="195861" y="622756"/>
                    <a:pt x="194455" y="621350"/>
                  </a:cubicBezTo>
                  <a:cubicBezTo>
                    <a:pt x="157905" y="578474"/>
                    <a:pt x="185318" y="513809"/>
                    <a:pt x="240143" y="503968"/>
                  </a:cubicBezTo>
                  <a:cubicBezTo>
                    <a:pt x="280910" y="496237"/>
                    <a:pt x="325895" y="525055"/>
                    <a:pt x="329409" y="574960"/>
                  </a:cubicBezTo>
                  <a:cubicBezTo>
                    <a:pt x="331518" y="592532"/>
                    <a:pt x="324489" y="607292"/>
                    <a:pt x="314649" y="619944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AFD7-D1A6-4562-B808-906D7CCCB4DE}"/>
                </a:ext>
              </a:extLst>
            </p:cNvPr>
            <p:cNvSpPr/>
            <p:nvPr/>
          </p:nvSpPr>
          <p:spPr>
            <a:xfrm>
              <a:off x="4866572" y="2533450"/>
              <a:ext cx="848106" cy="597202"/>
            </a:xfrm>
            <a:custGeom>
              <a:avLst/>
              <a:gdLst>
                <a:gd name="connsiteX0" fmla="*/ 8435 w 848106"/>
                <a:gd name="connsiteY0" fmla="*/ 595519 h 597202"/>
                <a:gd name="connsiteX1" fmla="*/ 59745 w 848106"/>
                <a:gd name="connsiteY1" fmla="*/ 594816 h 597202"/>
                <a:gd name="connsiteX2" fmla="*/ 63260 w 848106"/>
                <a:gd name="connsiteY2" fmla="*/ 588490 h 597202"/>
                <a:gd name="connsiteX3" fmla="*/ 63963 w 848106"/>
                <a:gd name="connsiteY3" fmla="*/ 562484 h 597202"/>
                <a:gd name="connsiteX4" fmla="*/ 89266 w 848106"/>
                <a:gd name="connsiteY4" fmla="*/ 502738 h 597202"/>
                <a:gd name="connsiteX5" fmla="*/ 160258 w 848106"/>
                <a:gd name="connsiteY5" fmla="*/ 465486 h 597202"/>
                <a:gd name="connsiteX6" fmla="*/ 186264 w 848106"/>
                <a:gd name="connsiteY6" fmla="*/ 465486 h 597202"/>
                <a:gd name="connsiteX7" fmla="*/ 238981 w 848106"/>
                <a:gd name="connsiteY7" fmla="*/ 485869 h 597202"/>
                <a:gd name="connsiteX8" fmla="*/ 283263 w 848106"/>
                <a:gd name="connsiteY8" fmla="*/ 553346 h 597202"/>
                <a:gd name="connsiteX9" fmla="*/ 285371 w 848106"/>
                <a:gd name="connsiteY9" fmla="*/ 584976 h 597202"/>
                <a:gd name="connsiteX10" fmla="*/ 295212 w 848106"/>
                <a:gd name="connsiteY10" fmla="*/ 596925 h 597202"/>
                <a:gd name="connsiteX11" fmla="*/ 341602 w 848106"/>
                <a:gd name="connsiteY11" fmla="*/ 596925 h 597202"/>
                <a:gd name="connsiteX12" fmla="*/ 834324 w 848106"/>
                <a:gd name="connsiteY12" fmla="*/ 596925 h 597202"/>
                <a:gd name="connsiteX13" fmla="*/ 847679 w 848106"/>
                <a:gd name="connsiteY13" fmla="*/ 594816 h 597202"/>
                <a:gd name="connsiteX14" fmla="*/ 842056 w 848106"/>
                <a:gd name="connsiteY14" fmla="*/ 587787 h 597202"/>
                <a:gd name="connsiteX15" fmla="*/ 821672 w 848106"/>
                <a:gd name="connsiteY15" fmla="*/ 568810 h 597202"/>
                <a:gd name="connsiteX16" fmla="*/ 820267 w 848106"/>
                <a:gd name="connsiteY16" fmla="*/ 561078 h 597202"/>
                <a:gd name="connsiteX17" fmla="*/ 813941 w 848106"/>
                <a:gd name="connsiteY17" fmla="*/ 554049 h 597202"/>
                <a:gd name="connsiteX18" fmla="*/ 290291 w 848106"/>
                <a:gd name="connsiteY18" fmla="*/ 33211 h 597202"/>
                <a:gd name="connsiteX19" fmla="*/ 283263 w 848106"/>
                <a:gd name="connsiteY19" fmla="*/ 26885 h 597202"/>
                <a:gd name="connsiteX20" fmla="*/ 275531 w 848106"/>
                <a:gd name="connsiteY20" fmla="*/ 25480 h 597202"/>
                <a:gd name="connsiteX21" fmla="*/ 254444 w 848106"/>
                <a:gd name="connsiteY21" fmla="*/ 3690 h 597202"/>
                <a:gd name="connsiteX22" fmla="*/ 241792 w 848106"/>
                <a:gd name="connsiteY22" fmla="*/ 3690 h 597202"/>
                <a:gd name="connsiteX23" fmla="*/ 165881 w 848106"/>
                <a:gd name="connsiteY23" fmla="*/ 97174 h 597202"/>
                <a:gd name="connsiteX24" fmla="*/ 108244 w 848106"/>
                <a:gd name="connsiteY24" fmla="*/ 190658 h 597202"/>
                <a:gd name="connsiteX25" fmla="*/ 89266 w 848106"/>
                <a:gd name="connsiteY25" fmla="*/ 225802 h 597202"/>
                <a:gd name="connsiteX26" fmla="*/ 8435 w 848106"/>
                <a:gd name="connsiteY26" fmla="*/ 492898 h 597202"/>
                <a:gd name="connsiteX27" fmla="*/ 2109 w 848106"/>
                <a:gd name="connsiteY27" fmla="*/ 545614 h 597202"/>
                <a:gd name="connsiteX28" fmla="*/ 0 w 848106"/>
                <a:gd name="connsiteY28" fmla="*/ 587787 h 597202"/>
                <a:gd name="connsiteX29" fmla="*/ 8435 w 848106"/>
                <a:gd name="connsiteY29" fmla="*/ 595519 h 597202"/>
                <a:gd name="connsiteX30" fmla="*/ 337385 w 848106"/>
                <a:gd name="connsiteY30" fmla="*/ 322800 h 597202"/>
                <a:gd name="connsiteX31" fmla="*/ 403456 w 848106"/>
                <a:gd name="connsiteY31" fmla="*/ 278518 h 597202"/>
                <a:gd name="connsiteX32" fmla="*/ 481476 w 848106"/>
                <a:gd name="connsiteY32" fmla="*/ 342481 h 597202"/>
                <a:gd name="connsiteX33" fmla="*/ 466013 w 848106"/>
                <a:gd name="connsiteY33" fmla="*/ 395900 h 597202"/>
                <a:gd name="connsiteX34" fmla="*/ 422434 w 848106"/>
                <a:gd name="connsiteY34" fmla="*/ 424718 h 597202"/>
                <a:gd name="connsiteX35" fmla="*/ 346522 w 848106"/>
                <a:gd name="connsiteY35" fmla="*/ 395900 h 597202"/>
                <a:gd name="connsiteX36" fmla="*/ 337385 w 848106"/>
                <a:gd name="connsiteY36" fmla="*/ 322800 h 59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8106" h="597202">
                  <a:moveTo>
                    <a:pt x="8435" y="595519"/>
                  </a:moveTo>
                  <a:cubicBezTo>
                    <a:pt x="25304" y="595519"/>
                    <a:pt x="42876" y="594816"/>
                    <a:pt x="59745" y="594816"/>
                  </a:cubicBezTo>
                  <a:cubicBezTo>
                    <a:pt x="62557" y="593411"/>
                    <a:pt x="63260" y="591302"/>
                    <a:pt x="63260" y="588490"/>
                  </a:cubicBezTo>
                  <a:cubicBezTo>
                    <a:pt x="63963" y="580056"/>
                    <a:pt x="63260" y="570918"/>
                    <a:pt x="63963" y="562484"/>
                  </a:cubicBezTo>
                  <a:cubicBezTo>
                    <a:pt x="65368" y="539991"/>
                    <a:pt x="74506" y="520311"/>
                    <a:pt x="89266" y="502738"/>
                  </a:cubicBezTo>
                  <a:cubicBezTo>
                    <a:pt x="108244" y="480949"/>
                    <a:pt x="131439" y="469000"/>
                    <a:pt x="160258" y="465486"/>
                  </a:cubicBezTo>
                  <a:cubicBezTo>
                    <a:pt x="168692" y="464080"/>
                    <a:pt x="177830" y="464080"/>
                    <a:pt x="186264" y="465486"/>
                  </a:cubicBezTo>
                  <a:cubicBezTo>
                    <a:pt x="205242" y="468297"/>
                    <a:pt x="222815" y="474623"/>
                    <a:pt x="238981" y="485869"/>
                  </a:cubicBezTo>
                  <a:cubicBezTo>
                    <a:pt x="262176" y="502738"/>
                    <a:pt x="274828" y="525934"/>
                    <a:pt x="283263" y="553346"/>
                  </a:cubicBezTo>
                  <a:cubicBezTo>
                    <a:pt x="285371" y="563889"/>
                    <a:pt x="287480" y="574433"/>
                    <a:pt x="285371" y="584976"/>
                  </a:cubicBezTo>
                  <a:cubicBezTo>
                    <a:pt x="283966" y="594113"/>
                    <a:pt x="286074" y="596925"/>
                    <a:pt x="295212" y="596925"/>
                  </a:cubicBezTo>
                  <a:cubicBezTo>
                    <a:pt x="310675" y="596925"/>
                    <a:pt x="326139" y="596925"/>
                    <a:pt x="341602" y="596925"/>
                  </a:cubicBezTo>
                  <a:cubicBezTo>
                    <a:pt x="506077" y="596925"/>
                    <a:pt x="669849" y="596925"/>
                    <a:pt x="834324" y="596925"/>
                  </a:cubicBezTo>
                  <a:cubicBezTo>
                    <a:pt x="839245" y="596925"/>
                    <a:pt x="844165" y="598331"/>
                    <a:pt x="847679" y="594816"/>
                  </a:cubicBezTo>
                  <a:cubicBezTo>
                    <a:pt x="849085" y="589896"/>
                    <a:pt x="846976" y="587787"/>
                    <a:pt x="842056" y="587787"/>
                  </a:cubicBezTo>
                  <a:cubicBezTo>
                    <a:pt x="834324" y="582867"/>
                    <a:pt x="828701" y="575136"/>
                    <a:pt x="821672" y="568810"/>
                  </a:cubicBezTo>
                  <a:cubicBezTo>
                    <a:pt x="823078" y="565998"/>
                    <a:pt x="822375" y="563186"/>
                    <a:pt x="820267" y="561078"/>
                  </a:cubicBezTo>
                  <a:cubicBezTo>
                    <a:pt x="818158" y="558969"/>
                    <a:pt x="816049" y="556861"/>
                    <a:pt x="813941" y="554049"/>
                  </a:cubicBezTo>
                  <a:cubicBezTo>
                    <a:pt x="638219" y="381139"/>
                    <a:pt x="464607" y="206824"/>
                    <a:pt x="290291" y="33211"/>
                  </a:cubicBezTo>
                  <a:cubicBezTo>
                    <a:pt x="288183" y="31103"/>
                    <a:pt x="286074" y="28994"/>
                    <a:pt x="283263" y="26885"/>
                  </a:cubicBezTo>
                  <a:cubicBezTo>
                    <a:pt x="281154" y="24777"/>
                    <a:pt x="279045" y="23371"/>
                    <a:pt x="275531" y="25480"/>
                  </a:cubicBezTo>
                  <a:cubicBezTo>
                    <a:pt x="268502" y="18451"/>
                    <a:pt x="260770" y="11422"/>
                    <a:pt x="254444" y="3690"/>
                  </a:cubicBezTo>
                  <a:cubicBezTo>
                    <a:pt x="249524" y="-1230"/>
                    <a:pt x="246713" y="-1230"/>
                    <a:pt x="241792" y="3690"/>
                  </a:cubicBezTo>
                  <a:cubicBezTo>
                    <a:pt x="214380" y="33211"/>
                    <a:pt x="189076" y="64138"/>
                    <a:pt x="165881" y="97174"/>
                  </a:cubicBezTo>
                  <a:cubicBezTo>
                    <a:pt x="144794" y="127398"/>
                    <a:pt x="125114" y="157622"/>
                    <a:pt x="108244" y="190658"/>
                  </a:cubicBezTo>
                  <a:cubicBezTo>
                    <a:pt x="101215" y="201904"/>
                    <a:pt x="95592" y="213853"/>
                    <a:pt x="89266" y="225802"/>
                  </a:cubicBezTo>
                  <a:cubicBezTo>
                    <a:pt x="48499" y="310851"/>
                    <a:pt x="21087" y="399414"/>
                    <a:pt x="8435" y="492898"/>
                  </a:cubicBezTo>
                  <a:cubicBezTo>
                    <a:pt x="5623" y="510470"/>
                    <a:pt x="4217" y="528042"/>
                    <a:pt x="2109" y="545614"/>
                  </a:cubicBezTo>
                  <a:cubicBezTo>
                    <a:pt x="1406" y="559672"/>
                    <a:pt x="703" y="573730"/>
                    <a:pt x="0" y="587787"/>
                  </a:cubicBezTo>
                  <a:cubicBezTo>
                    <a:pt x="703" y="592708"/>
                    <a:pt x="2109" y="595519"/>
                    <a:pt x="8435" y="595519"/>
                  </a:cubicBezTo>
                  <a:close/>
                  <a:moveTo>
                    <a:pt x="337385" y="322800"/>
                  </a:moveTo>
                  <a:cubicBezTo>
                    <a:pt x="350037" y="295387"/>
                    <a:pt x="372529" y="280627"/>
                    <a:pt x="403456" y="278518"/>
                  </a:cubicBezTo>
                  <a:cubicBezTo>
                    <a:pt x="441412" y="276409"/>
                    <a:pt x="475853" y="305931"/>
                    <a:pt x="481476" y="342481"/>
                  </a:cubicBezTo>
                  <a:cubicBezTo>
                    <a:pt x="484288" y="362864"/>
                    <a:pt x="478665" y="380436"/>
                    <a:pt x="466013" y="395900"/>
                  </a:cubicBezTo>
                  <a:cubicBezTo>
                    <a:pt x="454767" y="409958"/>
                    <a:pt x="440709" y="420501"/>
                    <a:pt x="422434" y="424718"/>
                  </a:cubicBezTo>
                  <a:cubicBezTo>
                    <a:pt x="391507" y="431044"/>
                    <a:pt x="366203" y="420501"/>
                    <a:pt x="346522" y="395900"/>
                  </a:cubicBezTo>
                  <a:cubicBezTo>
                    <a:pt x="328950" y="374110"/>
                    <a:pt x="325436" y="348807"/>
                    <a:pt x="337385" y="322800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A16771-CF33-4854-9E99-8ACE3B794631}"/>
                </a:ext>
              </a:extLst>
            </p:cNvPr>
            <p:cNvSpPr/>
            <p:nvPr/>
          </p:nvSpPr>
          <p:spPr>
            <a:xfrm>
              <a:off x="5832335" y="2529233"/>
              <a:ext cx="844417" cy="600014"/>
            </a:xfrm>
            <a:custGeom>
              <a:avLst/>
              <a:gdLst>
                <a:gd name="connsiteX0" fmla="*/ 12652 w 844417"/>
                <a:gd name="connsiteY0" fmla="*/ 599737 h 600014"/>
                <a:gd name="connsiteX1" fmla="*/ 483585 w 844417"/>
                <a:gd name="connsiteY1" fmla="*/ 599737 h 600014"/>
                <a:gd name="connsiteX2" fmla="*/ 833621 w 844417"/>
                <a:gd name="connsiteY2" fmla="*/ 599737 h 600014"/>
                <a:gd name="connsiteX3" fmla="*/ 844165 w 844417"/>
                <a:gd name="connsiteY3" fmla="*/ 587787 h 600014"/>
                <a:gd name="connsiteX4" fmla="*/ 841353 w 844417"/>
                <a:gd name="connsiteY4" fmla="*/ 540694 h 600014"/>
                <a:gd name="connsiteX5" fmla="*/ 837839 w 844417"/>
                <a:gd name="connsiteY5" fmla="*/ 511876 h 600014"/>
                <a:gd name="connsiteX6" fmla="*/ 778094 w 844417"/>
                <a:gd name="connsiteY6" fmla="*/ 282735 h 600014"/>
                <a:gd name="connsiteX7" fmla="*/ 737326 w 844417"/>
                <a:gd name="connsiteY7" fmla="*/ 196983 h 600014"/>
                <a:gd name="connsiteX8" fmla="*/ 719754 w 844417"/>
                <a:gd name="connsiteY8" fmla="*/ 165354 h 600014"/>
                <a:gd name="connsiteX9" fmla="*/ 637517 w 844417"/>
                <a:gd name="connsiteY9" fmla="*/ 47269 h 600014"/>
                <a:gd name="connsiteX10" fmla="*/ 634705 w 844417"/>
                <a:gd name="connsiteY10" fmla="*/ 37429 h 600014"/>
                <a:gd name="connsiteX11" fmla="*/ 604481 w 844417"/>
                <a:gd name="connsiteY11" fmla="*/ 3690 h 600014"/>
                <a:gd name="connsiteX12" fmla="*/ 590423 w 844417"/>
                <a:gd name="connsiteY12" fmla="*/ 3690 h 600014"/>
                <a:gd name="connsiteX13" fmla="*/ 565119 w 844417"/>
                <a:gd name="connsiteY13" fmla="*/ 28994 h 600014"/>
                <a:gd name="connsiteX14" fmla="*/ 560199 w 844417"/>
                <a:gd name="connsiteY14" fmla="*/ 38131 h 600014"/>
                <a:gd name="connsiteX15" fmla="*/ 535598 w 844417"/>
                <a:gd name="connsiteY15" fmla="*/ 63435 h 600014"/>
                <a:gd name="connsiteX16" fmla="*/ 445629 w 844417"/>
                <a:gd name="connsiteY16" fmla="*/ 154107 h 600014"/>
                <a:gd name="connsiteX17" fmla="*/ 438600 w 844417"/>
                <a:gd name="connsiteY17" fmla="*/ 160433 h 600014"/>
                <a:gd name="connsiteX18" fmla="*/ 436491 w 844417"/>
                <a:gd name="connsiteY18" fmla="*/ 178708 h 600014"/>
                <a:gd name="connsiteX19" fmla="*/ 452658 w 844417"/>
                <a:gd name="connsiteY19" fmla="*/ 271489 h 600014"/>
                <a:gd name="connsiteX20" fmla="*/ 437194 w 844417"/>
                <a:gd name="connsiteY20" fmla="*/ 308039 h 600014"/>
                <a:gd name="connsiteX21" fmla="*/ 437194 w 844417"/>
                <a:gd name="connsiteY21" fmla="*/ 308039 h 600014"/>
                <a:gd name="connsiteX22" fmla="*/ 431571 w 844417"/>
                <a:gd name="connsiteY22" fmla="*/ 314365 h 600014"/>
                <a:gd name="connsiteX23" fmla="*/ 275531 w 844417"/>
                <a:gd name="connsiteY23" fmla="*/ 336858 h 600014"/>
                <a:gd name="connsiteX24" fmla="*/ 260770 w 844417"/>
                <a:gd name="connsiteY24" fmla="*/ 338263 h 600014"/>
                <a:gd name="connsiteX25" fmla="*/ 144091 w 844417"/>
                <a:gd name="connsiteY25" fmla="*/ 454942 h 600014"/>
                <a:gd name="connsiteX26" fmla="*/ 26710 w 844417"/>
                <a:gd name="connsiteY26" fmla="*/ 572324 h 600014"/>
                <a:gd name="connsiteX27" fmla="*/ 0 w 844417"/>
                <a:gd name="connsiteY27" fmla="*/ 597628 h 600014"/>
                <a:gd name="connsiteX28" fmla="*/ 12652 w 844417"/>
                <a:gd name="connsiteY28" fmla="*/ 599737 h 600014"/>
                <a:gd name="connsiteX29" fmla="*/ 577771 w 844417"/>
                <a:gd name="connsiteY29" fmla="*/ 380436 h 600014"/>
                <a:gd name="connsiteX30" fmla="*/ 662820 w 844417"/>
                <a:gd name="connsiteY30" fmla="*/ 445102 h 600014"/>
                <a:gd name="connsiteX31" fmla="*/ 648060 w 844417"/>
                <a:gd name="connsiteY31" fmla="*/ 495710 h 600014"/>
                <a:gd name="connsiteX32" fmla="*/ 596749 w 844417"/>
                <a:gd name="connsiteY32" fmla="*/ 526637 h 600014"/>
                <a:gd name="connsiteX33" fmla="*/ 531381 w 844417"/>
                <a:gd name="connsiteY33" fmla="*/ 500630 h 600014"/>
                <a:gd name="connsiteX34" fmla="*/ 527164 w 844417"/>
                <a:gd name="connsiteY34" fmla="*/ 495710 h 600014"/>
                <a:gd name="connsiteX35" fmla="*/ 577771 w 844417"/>
                <a:gd name="connsiteY35" fmla="*/ 380436 h 60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44417" h="600014">
                  <a:moveTo>
                    <a:pt x="12652" y="599737"/>
                  </a:moveTo>
                  <a:cubicBezTo>
                    <a:pt x="169395" y="599737"/>
                    <a:pt x="326841" y="599737"/>
                    <a:pt x="483585" y="599737"/>
                  </a:cubicBezTo>
                  <a:cubicBezTo>
                    <a:pt x="600264" y="599737"/>
                    <a:pt x="716943" y="599737"/>
                    <a:pt x="833621" y="599737"/>
                  </a:cubicBezTo>
                  <a:cubicBezTo>
                    <a:pt x="844868" y="599737"/>
                    <a:pt x="844868" y="599034"/>
                    <a:pt x="844165" y="587787"/>
                  </a:cubicBezTo>
                  <a:cubicBezTo>
                    <a:pt x="843462" y="572324"/>
                    <a:pt x="841353" y="556860"/>
                    <a:pt x="841353" y="540694"/>
                  </a:cubicBezTo>
                  <a:cubicBezTo>
                    <a:pt x="839245" y="530854"/>
                    <a:pt x="839245" y="521013"/>
                    <a:pt x="837839" y="511876"/>
                  </a:cubicBezTo>
                  <a:cubicBezTo>
                    <a:pt x="827998" y="433153"/>
                    <a:pt x="808318" y="356538"/>
                    <a:pt x="778094" y="282735"/>
                  </a:cubicBezTo>
                  <a:cubicBezTo>
                    <a:pt x="766145" y="253214"/>
                    <a:pt x="752790" y="224396"/>
                    <a:pt x="737326" y="196983"/>
                  </a:cubicBezTo>
                  <a:cubicBezTo>
                    <a:pt x="731703" y="186440"/>
                    <a:pt x="726080" y="175897"/>
                    <a:pt x="719754" y="165354"/>
                  </a:cubicBezTo>
                  <a:cubicBezTo>
                    <a:pt x="695856" y="123883"/>
                    <a:pt x="667741" y="84522"/>
                    <a:pt x="637517" y="47269"/>
                  </a:cubicBezTo>
                  <a:cubicBezTo>
                    <a:pt x="636814" y="43755"/>
                    <a:pt x="636814" y="40240"/>
                    <a:pt x="634705" y="37429"/>
                  </a:cubicBezTo>
                  <a:cubicBezTo>
                    <a:pt x="624865" y="25480"/>
                    <a:pt x="615024" y="14936"/>
                    <a:pt x="604481" y="3690"/>
                  </a:cubicBezTo>
                  <a:cubicBezTo>
                    <a:pt x="600264" y="-1230"/>
                    <a:pt x="595344" y="-1230"/>
                    <a:pt x="590423" y="3690"/>
                  </a:cubicBezTo>
                  <a:cubicBezTo>
                    <a:pt x="581989" y="12125"/>
                    <a:pt x="573554" y="20559"/>
                    <a:pt x="565119" y="28994"/>
                  </a:cubicBezTo>
                  <a:cubicBezTo>
                    <a:pt x="562308" y="31806"/>
                    <a:pt x="561605" y="35320"/>
                    <a:pt x="560199" y="38131"/>
                  </a:cubicBezTo>
                  <a:cubicBezTo>
                    <a:pt x="551765" y="46566"/>
                    <a:pt x="544033" y="55001"/>
                    <a:pt x="535598" y="63435"/>
                  </a:cubicBezTo>
                  <a:cubicBezTo>
                    <a:pt x="505374" y="93659"/>
                    <a:pt x="475150" y="123883"/>
                    <a:pt x="445629" y="154107"/>
                  </a:cubicBezTo>
                  <a:cubicBezTo>
                    <a:pt x="443520" y="156216"/>
                    <a:pt x="441412" y="158325"/>
                    <a:pt x="438600" y="160433"/>
                  </a:cubicBezTo>
                  <a:cubicBezTo>
                    <a:pt x="430868" y="166057"/>
                    <a:pt x="430868" y="170977"/>
                    <a:pt x="436491" y="178708"/>
                  </a:cubicBezTo>
                  <a:cubicBezTo>
                    <a:pt x="456172" y="206824"/>
                    <a:pt x="460390" y="238454"/>
                    <a:pt x="452658" y="271489"/>
                  </a:cubicBezTo>
                  <a:cubicBezTo>
                    <a:pt x="449846" y="284844"/>
                    <a:pt x="442817" y="296090"/>
                    <a:pt x="437194" y="308039"/>
                  </a:cubicBezTo>
                  <a:cubicBezTo>
                    <a:pt x="437194" y="308039"/>
                    <a:pt x="437194" y="308039"/>
                    <a:pt x="437194" y="308039"/>
                  </a:cubicBezTo>
                  <a:cubicBezTo>
                    <a:pt x="435086" y="310148"/>
                    <a:pt x="433680" y="312257"/>
                    <a:pt x="431571" y="314365"/>
                  </a:cubicBezTo>
                  <a:cubicBezTo>
                    <a:pt x="392913" y="362161"/>
                    <a:pt x="325436" y="372002"/>
                    <a:pt x="275531" y="336858"/>
                  </a:cubicBezTo>
                  <a:cubicBezTo>
                    <a:pt x="269205" y="332640"/>
                    <a:pt x="265691" y="333343"/>
                    <a:pt x="260770" y="338263"/>
                  </a:cubicBezTo>
                  <a:cubicBezTo>
                    <a:pt x="222112" y="377625"/>
                    <a:pt x="182750" y="416284"/>
                    <a:pt x="144091" y="454942"/>
                  </a:cubicBezTo>
                  <a:cubicBezTo>
                    <a:pt x="104730" y="494304"/>
                    <a:pt x="66071" y="533665"/>
                    <a:pt x="26710" y="572324"/>
                  </a:cubicBezTo>
                  <a:cubicBezTo>
                    <a:pt x="17572" y="580759"/>
                    <a:pt x="9138" y="589193"/>
                    <a:pt x="0" y="597628"/>
                  </a:cubicBezTo>
                  <a:cubicBezTo>
                    <a:pt x="3514" y="601142"/>
                    <a:pt x="8435" y="599737"/>
                    <a:pt x="12652" y="599737"/>
                  </a:cubicBezTo>
                  <a:close/>
                  <a:moveTo>
                    <a:pt x="577771" y="380436"/>
                  </a:moveTo>
                  <a:cubicBezTo>
                    <a:pt x="619242" y="375516"/>
                    <a:pt x="656494" y="404334"/>
                    <a:pt x="662820" y="445102"/>
                  </a:cubicBezTo>
                  <a:cubicBezTo>
                    <a:pt x="665632" y="464783"/>
                    <a:pt x="658603" y="480949"/>
                    <a:pt x="648060" y="495710"/>
                  </a:cubicBezTo>
                  <a:cubicBezTo>
                    <a:pt x="634705" y="512579"/>
                    <a:pt x="618539" y="523825"/>
                    <a:pt x="596749" y="526637"/>
                  </a:cubicBezTo>
                  <a:cubicBezTo>
                    <a:pt x="570743" y="529448"/>
                    <a:pt x="548953" y="521013"/>
                    <a:pt x="531381" y="500630"/>
                  </a:cubicBezTo>
                  <a:cubicBezTo>
                    <a:pt x="529975" y="499224"/>
                    <a:pt x="528569" y="497115"/>
                    <a:pt x="527164" y="495710"/>
                  </a:cubicBezTo>
                  <a:cubicBezTo>
                    <a:pt x="488505" y="448616"/>
                    <a:pt x="526461" y="386762"/>
                    <a:pt x="577771" y="380436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56DD8C-4611-4A9F-9025-62A56B0C9221}"/>
                </a:ext>
              </a:extLst>
            </p:cNvPr>
            <p:cNvSpPr/>
            <p:nvPr/>
          </p:nvSpPr>
          <p:spPr>
            <a:xfrm>
              <a:off x="5857527" y="2110138"/>
              <a:ext cx="598267" cy="843813"/>
            </a:xfrm>
            <a:custGeom>
              <a:avLst/>
              <a:gdLst>
                <a:gd name="connsiteX0" fmla="*/ 112 w 598267"/>
                <a:gd name="connsiteY0" fmla="*/ 833270 h 843813"/>
                <a:gd name="connsiteX1" fmla="*/ 1518 w 598267"/>
                <a:gd name="connsiteY1" fmla="*/ 843813 h 843813"/>
                <a:gd name="connsiteX2" fmla="*/ 7844 w 598267"/>
                <a:gd name="connsiteY2" fmla="*/ 838893 h 843813"/>
                <a:gd name="connsiteX3" fmla="*/ 277752 w 598267"/>
                <a:gd name="connsiteY3" fmla="*/ 568985 h 843813"/>
                <a:gd name="connsiteX4" fmla="*/ 277752 w 598267"/>
                <a:gd name="connsiteY4" fmla="*/ 546493 h 843813"/>
                <a:gd name="connsiteX5" fmla="*/ 272129 w 598267"/>
                <a:gd name="connsiteY5" fmla="*/ 541573 h 843813"/>
                <a:gd name="connsiteX6" fmla="*/ 272129 w 598267"/>
                <a:gd name="connsiteY6" fmla="*/ 541573 h 843813"/>
                <a:gd name="connsiteX7" fmla="*/ 257368 w 598267"/>
                <a:gd name="connsiteY7" fmla="*/ 523298 h 843813"/>
                <a:gd name="connsiteX8" fmla="*/ 240499 w 598267"/>
                <a:gd name="connsiteY8" fmla="*/ 466364 h 843813"/>
                <a:gd name="connsiteX9" fmla="*/ 315708 w 598267"/>
                <a:gd name="connsiteY9" fmla="*/ 353200 h 843813"/>
                <a:gd name="connsiteX10" fmla="*/ 445039 w 598267"/>
                <a:gd name="connsiteY10" fmla="*/ 389750 h 843813"/>
                <a:gd name="connsiteX11" fmla="*/ 457691 w 598267"/>
                <a:gd name="connsiteY11" fmla="*/ 390453 h 843813"/>
                <a:gd name="connsiteX12" fmla="*/ 572261 w 598267"/>
                <a:gd name="connsiteY12" fmla="*/ 275179 h 843813"/>
                <a:gd name="connsiteX13" fmla="*/ 591239 w 598267"/>
                <a:gd name="connsiteY13" fmla="*/ 256904 h 843813"/>
                <a:gd name="connsiteX14" fmla="*/ 590536 w 598267"/>
                <a:gd name="connsiteY14" fmla="*/ 240035 h 843813"/>
                <a:gd name="connsiteX15" fmla="*/ 582101 w 598267"/>
                <a:gd name="connsiteY15" fmla="*/ 233006 h 843813"/>
                <a:gd name="connsiteX16" fmla="*/ 582101 w 598267"/>
                <a:gd name="connsiteY16" fmla="*/ 233006 h 843813"/>
                <a:gd name="connsiteX17" fmla="*/ 568746 w 598267"/>
                <a:gd name="connsiteY17" fmla="*/ 220354 h 843813"/>
                <a:gd name="connsiteX18" fmla="*/ 379670 w 598267"/>
                <a:gd name="connsiteY18" fmla="*/ 93835 h 843813"/>
                <a:gd name="connsiteX19" fmla="*/ 168805 w 598267"/>
                <a:gd name="connsiteY19" fmla="*/ 20032 h 843813"/>
                <a:gd name="connsiteX20" fmla="*/ 33148 w 598267"/>
                <a:gd name="connsiteY20" fmla="*/ 1757 h 843813"/>
                <a:gd name="connsiteX21" fmla="*/ 13467 w 598267"/>
                <a:gd name="connsiteY21" fmla="*/ 351 h 843813"/>
                <a:gd name="connsiteX22" fmla="*/ 815 w 598267"/>
                <a:gd name="connsiteY22" fmla="*/ 12300 h 843813"/>
                <a:gd name="connsiteX23" fmla="*/ 815 w 598267"/>
                <a:gd name="connsiteY23" fmla="*/ 41119 h 843813"/>
                <a:gd name="connsiteX24" fmla="*/ 112 w 598267"/>
                <a:gd name="connsiteY24" fmla="*/ 833270 h 843813"/>
                <a:gd name="connsiteX25" fmla="*/ 70401 w 598267"/>
                <a:gd name="connsiteY25" fmla="*/ 166935 h 843813"/>
                <a:gd name="connsiteX26" fmla="*/ 192000 w 598267"/>
                <a:gd name="connsiteY26" fmla="*/ 138820 h 843813"/>
                <a:gd name="connsiteX27" fmla="*/ 217304 w 598267"/>
                <a:gd name="connsiteY27" fmla="*/ 193645 h 843813"/>
                <a:gd name="connsiteX28" fmla="*/ 202543 w 598267"/>
                <a:gd name="connsiteY28" fmla="*/ 233709 h 843813"/>
                <a:gd name="connsiteX29" fmla="*/ 110465 w 598267"/>
                <a:gd name="connsiteY29" fmla="*/ 259716 h 843813"/>
                <a:gd name="connsiteX30" fmla="*/ 80241 w 598267"/>
                <a:gd name="connsiteY30" fmla="*/ 233709 h 843813"/>
                <a:gd name="connsiteX31" fmla="*/ 70401 w 598267"/>
                <a:gd name="connsiteY31" fmla="*/ 166935 h 84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8267" h="843813">
                  <a:moveTo>
                    <a:pt x="112" y="833270"/>
                  </a:moveTo>
                  <a:cubicBezTo>
                    <a:pt x="112" y="836784"/>
                    <a:pt x="-590" y="840299"/>
                    <a:pt x="1518" y="843813"/>
                  </a:cubicBezTo>
                  <a:cubicBezTo>
                    <a:pt x="5033" y="843110"/>
                    <a:pt x="5736" y="841002"/>
                    <a:pt x="7844" y="838893"/>
                  </a:cubicBezTo>
                  <a:cubicBezTo>
                    <a:pt x="97814" y="748924"/>
                    <a:pt x="187783" y="658955"/>
                    <a:pt x="277752" y="568985"/>
                  </a:cubicBezTo>
                  <a:cubicBezTo>
                    <a:pt x="289701" y="557036"/>
                    <a:pt x="289701" y="557036"/>
                    <a:pt x="277752" y="546493"/>
                  </a:cubicBezTo>
                  <a:cubicBezTo>
                    <a:pt x="275643" y="545087"/>
                    <a:pt x="274238" y="542979"/>
                    <a:pt x="272129" y="541573"/>
                  </a:cubicBezTo>
                  <a:cubicBezTo>
                    <a:pt x="272129" y="541573"/>
                    <a:pt x="272129" y="541573"/>
                    <a:pt x="272129" y="541573"/>
                  </a:cubicBezTo>
                  <a:cubicBezTo>
                    <a:pt x="267209" y="535247"/>
                    <a:pt x="262289" y="528921"/>
                    <a:pt x="257368" y="523298"/>
                  </a:cubicBezTo>
                  <a:cubicBezTo>
                    <a:pt x="248231" y="505726"/>
                    <a:pt x="241202" y="486748"/>
                    <a:pt x="240499" y="466364"/>
                  </a:cubicBezTo>
                  <a:cubicBezTo>
                    <a:pt x="239093" y="415756"/>
                    <a:pt x="268615" y="370772"/>
                    <a:pt x="315708" y="353200"/>
                  </a:cubicBezTo>
                  <a:cubicBezTo>
                    <a:pt x="362098" y="335628"/>
                    <a:pt x="413409" y="350388"/>
                    <a:pt x="445039" y="389750"/>
                  </a:cubicBezTo>
                  <a:cubicBezTo>
                    <a:pt x="449959" y="396076"/>
                    <a:pt x="452770" y="395373"/>
                    <a:pt x="457691" y="390453"/>
                  </a:cubicBezTo>
                  <a:cubicBezTo>
                    <a:pt x="495646" y="351794"/>
                    <a:pt x="534305" y="313838"/>
                    <a:pt x="572261" y="275179"/>
                  </a:cubicBezTo>
                  <a:cubicBezTo>
                    <a:pt x="582804" y="273071"/>
                    <a:pt x="588427" y="267448"/>
                    <a:pt x="591239" y="256904"/>
                  </a:cubicBezTo>
                  <a:cubicBezTo>
                    <a:pt x="600376" y="247767"/>
                    <a:pt x="601079" y="249173"/>
                    <a:pt x="590536" y="240035"/>
                  </a:cubicBezTo>
                  <a:cubicBezTo>
                    <a:pt x="587724" y="237927"/>
                    <a:pt x="584913" y="235115"/>
                    <a:pt x="582101" y="233006"/>
                  </a:cubicBezTo>
                  <a:lnTo>
                    <a:pt x="582101" y="233006"/>
                  </a:lnTo>
                  <a:cubicBezTo>
                    <a:pt x="578587" y="227383"/>
                    <a:pt x="573667" y="224572"/>
                    <a:pt x="568746" y="220354"/>
                  </a:cubicBezTo>
                  <a:cubicBezTo>
                    <a:pt x="511110" y="170450"/>
                    <a:pt x="447850" y="128276"/>
                    <a:pt x="379670" y="93835"/>
                  </a:cubicBezTo>
                  <a:cubicBezTo>
                    <a:pt x="312193" y="60097"/>
                    <a:pt x="241905" y="35496"/>
                    <a:pt x="168805" y="20032"/>
                  </a:cubicBezTo>
                  <a:cubicBezTo>
                    <a:pt x="123820" y="10192"/>
                    <a:pt x="78836" y="3163"/>
                    <a:pt x="33148" y="1757"/>
                  </a:cubicBezTo>
                  <a:cubicBezTo>
                    <a:pt x="26822" y="-1054"/>
                    <a:pt x="19793" y="351"/>
                    <a:pt x="13467" y="351"/>
                  </a:cubicBezTo>
                  <a:cubicBezTo>
                    <a:pt x="1518" y="351"/>
                    <a:pt x="1518" y="351"/>
                    <a:pt x="815" y="12300"/>
                  </a:cubicBezTo>
                  <a:cubicBezTo>
                    <a:pt x="815" y="22141"/>
                    <a:pt x="815" y="31278"/>
                    <a:pt x="815" y="41119"/>
                  </a:cubicBezTo>
                  <a:cubicBezTo>
                    <a:pt x="112" y="304701"/>
                    <a:pt x="112" y="568985"/>
                    <a:pt x="112" y="833270"/>
                  </a:cubicBezTo>
                  <a:close/>
                  <a:moveTo>
                    <a:pt x="70401" y="166935"/>
                  </a:moveTo>
                  <a:cubicBezTo>
                    <a:pt x="88676" y="118436"/>
                    <a:pt x="154747" y="102973"/>
                    <a:pt x="192000" y="138820"/>
                  </a:cubicBezTo>
                  <a:cubicBezTo>
                    <a:pt x="208166" y="154283"/>
                    <a:pt x="216601" y="171855"/>
                    <a:pt x="217304" y="193645"/>
                  </a:cubicBezTo>
                  <a:cubicBezTo>
                    <a:pt x="217304" y="209108"/>
                    <a:pt x="211681" y="221760"/>
                    <a:pt x="202543" y="233709"/>
                  </a:cubicBezTo>
                  <a:cubicBezTo>
                    <a:pt x="177240" y="269556"/>
                    <a:pt x="137175" y="272368"/>
                    <a:pt x="110465" y="259716"/>
                  </a:cubicBezTo>
                  <a:cubicBezTo>
                    <a:pt x="97814" y="254093"/>
                    <a:pt x="88676" y="244955"/>
                    <a:pt x="80241" y="233709"/>
                  </a:cubicBezTo>
                  <a:cubicBezTo>
                    <a:pt x="64075" y="213326"/>
                    <a:pt x="61264" y="190833"/>
                    <a:pt x="70401" y="166935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D5484A-C65B-44C8-B66A-73C6058D3A19}"/>
                </a:ext>
              </a:extLst>
            </p:cNvPr>
            <p:cNvSpPr/>
            <p:nvPr/>
          </p:nvSpPr>
          <p:spPr>
            <a:xfrm>
              <a:off x="5150889" y="2248396"/>
              <a:ext cx="598330" cy="850482"/>
            </a:xfrm>
            <a:custGeom>
              <a:avLst/>
              <a:gdLst>
                <a:gd name="connsiteX0" fmla="*/ 134602 w 598330"/>
                <a:gd name="connsiteY0" fmla="*/ 387148 h 850482"/>
                <a:gd name="connsiteX1" fmla="*/ 136711 w 598330"/>
                <a:gd name="connsiteY1" fmla="*/ 383634 h 850482"/>
                <a:gd name="connsiteX2" fmla="*/ 136711 w 598330"/>
                <a:gd name="connsiteY2" fmla="*/ 379416 h 850482"/>
                <a:gd name="connsiteX3" fmla="*/ 192239 w 598330"/>
                <a:gd name="connsiteY3" fmla="*/ 283121 h 850482"/>
                <a:gd name="connsiteX4" fmla="*/ 234412 w 598330"/>
                <a:gd name="connsiteY4" fmla="*/ 268360 h 850482"/>
                <a:gd name="connsiteX5" fmla="*/ 268151 w 598330"/>
                <a:gd name="connsiteY5" fmla="*/ 268360 h 850482"/>
                <a:gd name="connsiteX6" fmla="*/ 272368 w 598330"/>
                <a:gd name="connsiteY6" fmla="*/ 269766 h 850482"/>
                <a:gd name="connsiteX7" fmla="*/ 342656 w 598330"/>
                <a:gd name="connsiteY7" fmla="*/ 311939 h 850482"/>
                <a:gd name="connsiteX8" fmla="*/ 365149 w 598330"/>
                <a:gd name="connsiteY8" fmla="*/ 364656 h 850482"/>
                <a:gd name="connsiteX9" fmla="*/ 365149 w 598330"/>
                <a:gd name="connsiteY9" fmla="*/ 398394 h 850482"/>
                <a:gd name="connsiteX10" fmla="*/ 351794 w 598330"/>
                <a:gd name="connsiteY10" fmla="*/ 437053 h 850482"/>
                <a:gd name="connsiteX11" fmla="*/ 346171 w 598330"/>
                <a:gd name="connsiteY11" fmla="*/ 439161 h 850482"/>
                <a:gd name="connsiteX12" fmla="*/ 324381 w 598330"/>
                <a:gd name="connsiteY12" fmla="*/ 463762 h 850482"/>
                <a:gd name="connsiteX13" fmla="*/ 280100 w 598330"/>
                <a:gd name="connsiteY13" fmla="*/ 488363 h 850482"/>
                <a:gd name="connsiteX14" fmla="*/ 272368 w 598330"/>
                <a:gd name="connsiteY14" fmla="*/ 495392 h 850482"/>
                <a:gd name="connsiteX15" fmla="*/ 266042 w 598330"/>
                <a:gd name="connsiteY15" fmla="*/ 495392 h 850482"/>
                <a:gd name="connsiteX16" fmla="*/ 247064 w 598330"/>
                <a:gd name="connsiteY16" fmla="*/ 498907 h 850482"/>
                <a:gd name="connsiteX17" fmla="*/ 252687 w 598330"/>
                <a:gd name="connsiteY17" fmla="*/ 505233 h 850482"/>
                <a:gd name="connsiteX18" fmla="*/ 582340 w 598330"/>
                <a:gd name="connsiteY18" fmla="*/ 834886 h 850482"/>
                <a:gd name="connsiteX19" fmla="*/ 591478 w 598330"/>
                <a:gd name="connsiteY19" fmla="*/ 844726 h 850482"/>
                <a:gd name="connsiteX20" fmla="*/ 597804 w 598330"/>
                <a:gd name="connsiteY20" fmla="*/ 850349 h 850482"/>
                <a:gd name="connsiteX21" fmla="*/ 597804 w 598330"/>
                <a:gd name="connsiteY21" fmla="*/ 848240 h 850482"/>
                <a:gd name="connsiteX22" fmla="*/ 597804 w 598330"/>
                <a:gd name="connsiteY22" fmla="*/ 21648 h 850482"/>
                <a:gd name="connsiteX23" fmla="*/ 574608 w 598330"/>
                <a:gd name="connsiteY23" fmla="*/ 1967 h 850482"/>
                <a:gd name="connsiteX24" fmla="*/ 573203 w 598330"/>
                <a:gd name="connsiteY24" fmla="*/ 1967 h 850482"/>
                <a:gd name="connsiteX25" fmla="*/ 571797 w 598330"/>
                <a:gd name="connsiteY25" fmla="*/ 2670 h 850482"/>
                <a:gd name="connsiteX26" fmla="*/ 524704 w 598330"/>
                <a:gd name="connsiteY26" fmla="*/ 6184 h 850482"/>
                <a:gd name="connsiteX27" fmla="*/ 299780 w 598330"/>
                <a:gd name="connsiteY27" fmla="*/ 59604 h 850482"/>
                <a:gd name="connsiteX28" fmla="*/ 76966 w 598330"/>
                <a:gd name="connsiteY28" fmla="*/ 182609 h 850482"/>
                <a:gd name="connsiteX29" fmla="*/ 15112 w 598330"/>
                <a:gd name="connsiteY29" fmla="*/ 234622 h 850482"/>
                <a:gd name="connsiteX30" fmla="*/ 15112 w 598330"/>
                <a:gd name="connsiteY30" fmla="*/ 234622 h 850482"/>
                <a:gd name="connsiteX31" fmla="*/ 4569 w 598330"/>
                <a:gd name="connsiteY31" fmla="*/ 243760 h 850482"/>
                <a:gd name="connsiteX32" fmla="*/ 3866 w 598330"/>
                <a:gd name="connsiteY32" fmla="*/ 256411 h 850482"/>
                <a:gd name="connsiteX33" fmla="*/ 134602 w 598330"/>
                <a:gd name="connsiteY33" fmla="*/ 387148 h 8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98330" h="850482">
                  <a:moveTo>
                    <a:pt x="134602" y="387148"/>
                  </a:moveTo>
                  <a:cubicBezTo>
                    <a:pt x="136008" y="384336"/>
                    <a:pt x="136008" y="383634"/>
                    <a:pt x="136711" y="383634"/>
                  </a:cubicBezTo>
                  <a:cubicBezTo>
                    <a:pt x="136711" y="382228"/>
                    <a:pt x="136711" y="380822"/>
                    <a:pt x="136711" y="379416"/>
                  </a:cubicBezTo>
                  <a:cubicBezTo>
                    <a:pt x="138117" y="337946"/>
                    <a:pt x="156392" y="305613"/>
                    <a:pt x="192239" y="283121"/>
                  </a:cubicBezTo>
                  <a:cubicBezTo>
                    <a:pt x="205594" y="274686"/>
                    <a:pt x="219652" y="271172"/>
                    <a:pt x="234412" y="268360"/>
                  </a:cubicBezTo>
                  <a:cubicBezTo>
                    <a:pt x="245658" y="266955"/>
                    <a:pt x="256904" y="266955"/>
                    <a:pt x="268151" y="268360"/>
                  </a:cubicBezTo>
                  <a:cubicBezTo>
                    <a:pt x="269556" y="269063"/>
                    <a:pt x="270962" y="269766"/>
                    <a:pt x="272368" y="269766"/>
                  </a:cubicBezTo>
                  <a:cubicBezTo>
                    <a:pt x="301186" y="274686"/>
                    <a:pt x="324381" y="289447"/>
                    <a:pt x="342656" y="311939"/>
                  </a:cubicBezTo>
                  <a:cubicBezTo>
                    <a:pt x="354605" y="327403"/>
                    <a:pt x="360931" y="345678"/>
                    <a:pt x="365149" y="364656"/>
                  </a:cubicBezTo>
                  <a:cubicBezTo>
                    <a:pt x="366554" y="375902"/>
                    <a:pt x="366554" y="387148"/>
                    <a:pt x="365149" y="398394"/>
                  </a:cubicBezTo>
                  <a:cubicBezTo>
                    <a:pt x="362337" y="411749"/>
                    <a:pt x="357417" y="425104"/>
                    <a:pt x="351794" y="437053"/>
                  </a:cubicBezTo>
                  <a:cubicBezTo>
                    <a:pt x="350388" y="437756"/>
                    <a:pt x="348279" y="439161"/>
                    <a:pt x="346171" y="439161"/>
                  </a:cubicBezTo>
                  <a:cubicBezTo>
                    <a:pt x="338439" y="446893"/>
                    <a:pt x="332816" y="456734"/>
                    <a:pt x="324381" y="463762"/>
                  </a:cubicBezTo>
                  <a:cubicBezTo>
                    <a:pt x="311027" y="475009"/>
                    <a:pt x="296266" y="482740"/>
                    <a:pt x="280100" y="488363"/>
                  </a:cubicBezTo>
                  <a:cubicBezTo>
                    <a:pt x="276585" y="489769"/>
                    <a:pt x="272368" y="490472"/>
                    <a:pt x="272368" y="495392"/>
                  </a:cubicBezTo>
                  <a:cubicBezTo>
                    <a:pt x="270259" y="495392"/>
                    <a:pt x="268151" y="495392"/>
                    <a:pt x="266042" y="495392"/>
                  </a:cubicBezTo>
                  <a:cubicBezTo>
                    <a:pt x="260419" y="498204"/>
                    <a:pt x="252687" y="494689"/>
                    <a:pt x="247064" y="498907"/>
                  </a:cubicBezTo>
                  <a:cubicBezTo>
                    <a:pt x="249173" y="501015"/>
                    <a:pt x="250578" y="503124"/>
                    <a:pt x="252687" y="505233"/>
                  </a:cubicBezTo>
                  <a:cubicBezTo>
                    <a:pt x="362337" y="614883"/>
                    <a:pt x="472690" y="725236"/>
                    <a:pt x="582340" y="834886"/>
                  </a:cubicBezTo>
                  <a:cubicBezTo>
                    <a:pt x="585855" y="838400"/>
                    <a:pt x="588666" y="841212"/>
                    <a:pt x="591478" y="844726"/>
                  </a:cubicBezTo>
                  <a:cubicBezTo>
                    <a:pt x="591478" y="848943"/>
                    <a:pt x="592883" y="851052"/>
                    <a:pt x="597804" y="850349"/>
                  </a:cubicBezTo>
                  <a:cubicBezTo>
                    <a:pt x="598507" y="849646"/>
                    <a:pt x="598507" y="848943"/>
                    <a:pt x="597804" y="848240"/>
                  </a:cubicBezTo>
                  <a:cubicBezTo>
                    <a:pt x="597804" y="572710"/>
                    <a:pt x="597804" y="297179"/>
                    <a:pt x="597804" y="21648"/>
                  </a:cubicBezTo>
                  <a:cubicBezTo>
                    <a:pt x="597804" y="561"/>
                    <a:pt x="594289" y="-2953"/>
                    <a:pt x="574608" y="1967"/>
                  </a:cubicBezTo>
                  <a:cubicBezTo>
                    <a:pt x="573906" y="1967"/>
                    <a:pt x="573906" y="1967"/>
                    <a:pt x="573203" y="1967"/>
                  </a:cubicBezTo>
                  <a:cubicBezTo>
                    <a:pt x="572500" y="1967"/>
                    <a:pt x="572500" y="2670"/>
                    <a:pt x="571797" y="2670"/>
                  </a:cubicBezTo>
                  <a:cubicBezTo>
                    <a:pt x="556333" y="1967"/>
                    <a:pt x="540167" y="4076"/>
                    <a:pt x="524704" y="6184"/>
                  </a:cubicBezTo>
                  <a:cubicBezTo>
                    <a:pt x="447386" y="14619"/>
                    <a:pt x="372880" y="32191"/>
                    <a:pt x="299780" y="59604"/>
                  </a:cubicBezTo>
                  <a:cubicBezTo>
                    <a:pt x="219652" y="89828"/>
                    <a:pt x="145146" y="130595"/>
                    <a:pt x="76966" y="182609"/>
                  </a:cubicBezTo>
                  <a:cubicBezTo>
                    <a:pt x="55176" y="198775"/>
                    <a:pt x="34090" y="215644"/>
                    <a:pt x="15112" y="234622"/>
                  </a:cubicBezTo>
                  <a:cubicBezTo>
                    <a:pt x="15112" y="234622"/>
                    <a:pt x="15112" y="234622"/>
                    <a:pt x="15112" y="234622"/>
                  </a:cubicBezTo>
                  <a:cubicBezTo>
                    <a:pt x="11598" y="237434"/>
                    <a:pt x="8083" y="240948"/>
                    <a:pt x="4569" y="243760"/>
                  </a:cubicBezTo>
                  <a:cubicBezTo>
                    <a:pt x="-1757" y="247977"/>
                    <a:pt x="-1054" y="251491"/>
                    <a:pt x="3866" y="256411"/>
                  </a:cubicBezTo>
                  <a:cubicBezTo>
                    <a:pt x="46742" y="298585"/>
                    <a:pt x="90321" y="342163"/>
                    <a:pt x="134602" y="387148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303D305-C79E-4B5F-9024-FE12FB4074D5}"/>
                </a:ext>
              </a:extLst>
            </p:cNvPr>
            <p:cNvSpPr/>
            <p:nvPr/>
          </p:nvSpPr>
          <p:spPr>
            <a:xfrm>
              <a:off x="5830930" y="3177929"/>
              <a:ext cx="846281" cy="595410"/>
            </a:xfrm>
            <a:custGeom>
              <a:avLst/>
              <a:gdLst>
                <a:gd name="connsiteX0" fmla="*/ 835027 w 846281"/>
                <a:gd name="connsiteY0" fmla="*/ 243 h 595410"/>
                <a:gd name="connsiteX1" fmla="*/ 835027 w 846281"/>
                <a:gd name="connsiteY1" fmla="*/ 243 h 595410"/>
                <a:gd name="connsiteX2" fmla="*/ 823078 w 846281"/>
                <a:gd name="connsiteY2" fmla="*/ 243 h 595410"/>
                <a:gd name="connsiteX3" fmla="*/ 43579 w 846281"/>
                <a:gd name="connsiteY3" fmla="*/ 243 h 595410"/>
                <a:gd name="connsiteX4" fmla="*/ 31630 w 846281"/>
                <a:gd name="connsiteY4" fmla="*/ 243 h 595410"/>
                <a:gd name="connsiteX5" fmla="*/ 31630 w 846281"/>
                <a:gd name="connsiteY5" fmla="*/ 243 h 595410"/>
                <a:gd name="connsiteX6" fmla="*/ 0 w 846281"/>
                <a:gd name="connsiteY6" fmla="*/ 243 h 595410"/>
                <a:gd name="connsiteX7" fmla="*/ 4920 w 846281"/>
                <a:gd name="connsiteY7" fmla="*/ 6569 h 595410"/>
                <a:gd name="connsiteX8" fmla="*/ 14761 w 846281"/>
                <a:gd name="connsiteY8" fmla="*/ 15706 h 595410"/>
                <a:gd name="connsiteX9" fmla="*/ 273422 w 846281"/>
                <a:gd name="connsiteY9" fmla="*/ 273665 h 595410"/>
                <a:gd name="connsiteX10" fmla="*/ 589720 w 846281"/>
                <a:gd name="connsiteY10" fmla="*/ 590666 h 595410"/>
                <a:gd name="connsiteX11" fmla="*/ 605184 w 846281"/>
                <a:gd name="connsiteY11" fmla="*/ 590666 h 595410"/>
                <a:gd name="connsiteX12" fmla="*/ 653683 w 846281"/>
                <a:gd name="connsiteY12" fmla="*/ 533732 h 595410"/>
                <a:gd name="connsiteX13" fmla="*/ 738732 w 846281"/>
                <a:gd name="connsiteY13" fmla="*/ 405104 h 595410"/>
                <a:gd name="connsiteX14" fmla="*/ 764739 w 846281"/>
                <a:gd name="connsiteY14" fmla="*/ 352388 h 595410"/>
                <a:gd name="connsiteX15" fmla="*/ 833621 w 846281"/>
                <a:gd name="connsiteY15" fmla="*/ 130276 h 595410"/>
                <a:gd name="connsiteX16" fmla="*/ 846273 w 846281"/>
                <a:gd name="connsiteY16" fmla="*/ 12192 h 595410"/>
                <a:gd name="connsiteX17" fmla="*/ 835027 w 846281"/>
                <a:gd name="connsiteY17" fmla="*/ 243 h 595410"/>
                <a:gd name="connsiteX18" fmla="*/ 542627 w 846281"/>
                <a:gd name="connsiteY18" fmla="*/ 263824 h 595410"/>
                <a:gd name="connsiteX19" fmla="*/ 528569 w 846281"/>
                <a:gd name="connsiteY19" fmla="*/ 286317 h 595410"/>
                <a:gd name="connsiteX20" fmla="*/ 480070 w 846281"/>
                <a:gd name="connsiteY20" fmla="*/ 326381 h 595410"/>
                <a:gd name="connsiteX21" fmla="*/ 344414 w 846281"/>
                <a:gd name="connsiteY21" fmla="*/ 295454 h 595410"/>
                <a:gd name="connsiteX22" fmla="*/ 336682 w 846281"/>
                <a:gd name="connsiteY22" fmla="*/ 286317 h 595410"/>
                <a:gd name="connsiteX23" fmla="*/ 347928 w 846281"/>
                <a:gd name="connsiteY23" fmla="*/ 138008 h 595410"/>
                <a:gd name="connsiteX24" fmla="*/ 529272 w 846281"/>
                <a:gd name="connsiteY24" fmla="*/ 152066 h 595410"/>
                <a:gd name="connsiteX25" fmla="*/ 542627 w 846281"/>
                <a:gd name="connsiteY25" fmla="*/ 263824 h 59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6281" h="595410">
                  <a:moveTo>
                    <a:pt x="835027" y="243"/>
                  </a:moveTo>
                  <a:cubicBezTo>
                    <a:pt x="835027" y="243"/>
                    <a:pt x="835027" y="243"/>
                    <a:pt x="835027" y="243"/>
                  </a:cubicBezTo>
                  <a:cubicBezTo>
                    <a:pt x="830810" y="243"/>
                    <a:pt x="827296" y="243"/>
                    <a:pt x="823078" y="243"/>
                  </a:cubicBezTo>
                  <a:cubicBezTo>
                    <a:pt x="563011" y="243"/>
                    <a:pt x="303646" y="243"/>
                    <a:pt x="43579" y="243"/>
                  </a:cubicBezTo>
                  <a:cubicBezTo>
                    <a:pt x="39361" y="243"/>
                    <a:pt x="35847" y="243"/>
                    <a:pt x="31630" y="243"/>
                  </a:cubicBezTo>
                  <a:lnTo>
                    <a:pt x="31630" y="243"/>
                  </a:lnTo>
                  <a:cubicBezTo>
                    <a:pt x="21087" y="243"/>
                    <a:pt x="10543" y="243"/>
                    <a:pt x="0" y="243"/>
                  </a:cubicBezTo>
                  <a:cubicBezTo>
                    <a:pt x="1406" y="2351"/>
                    <a:pt x="3514" y="4460"/>
                    <a:pt x="4920" y="6569"/>
                  </a:cubicBezTo>
                  <a:cubicBezTo>
                    <a:pt x="8435" y="9380"/>
                    <a:pt x="11949" y="12192"/>
                    <a:pt x="14761" y="15706"/>
                  </a:cubicBezTo>
                  <a:cubicBezTo>
                    <a:pt x="101215" y="101458"/>
                    <a:pt x="186967" y="187913"/>
                    <a:pt x="273422" y="273665"/>
                  </a:cubicBezTo>
                  <a:cubicBezTo>
                    <a:pt x="378855" y="379097"/>
                    <a:pt x="484288" y="484530"/>
                    <a:pt x="589720" y="590666"/>
                  </a:cubicBezTo>
                  <a:cubicBezTo>
                    <a:pt x="596046" y="596992"/>
                    <a:pt x="598858" y="596992"/>
                    <a:pt x="605184" y="590666"/>
                  </a:cubicBezTo>
                  <a:cubicBezTo>
                    <a:pt x="622053" y="571688"/>
                    <a:pt x="638219" y="553413"/>
                    <a:pt x="653683" y="533732"/>
                  </a:cubicBezTo>
                  <a:cubicBezTo>
                    <a:pt x="685313" y="492965"/>
                    <a:pt x="713428" y="450089"/>
                    <a:pt x="738732" y="405104"/>
                  </a:cubicBezTo>
                  <a:cubicBezTo>
                    <a:pt x="747167" y="387532"/>
                    <a:pt x="756304" y="369960"/>
                    <a:pt x="764739" y="352388"/>
                  </a:cubicBezTo>
                  <a:cubicBezTo>
                    <a:pt x="797071" y="281397"/>
                    <a:pt x="820267" y="207594"/>
                    <a:pt x="833621" y="130276"/>
                  </a:cubicBezTo>
                  <a:cubicBezTo>
                    <a:pt x="840650" y="90915"/>
                    <a:pt x="844868" y="52256"/>
                    <a:pt x="846273" y="12192"/>
                  </a:cubicBezTo>
                  <a:cubicBezTo>
                    <a:pt x="846273" y="-460"/>
                    <a:pt x="846976" y="-460"/>
                    <a:pt x="835027" y="243"/>
                  </a:cubicBezTo>
                  <a:close/>
                  <a:moveTo>
                    <a:pt x="542627" y="263824"/>
                  </a:moveTo>
                  <a:cubicBezTo>
                    <a:pt x="539113" y="271556"/>
                    <a:pt x="534193" y="279288"/>
                    <a:pt x="528569" y="286317"/>
                  </a:cubicBezTo>
                  <a:cubicBezTo>
                    <a:pt x="515215" y="303186"/>
                    <a:pt x="499751" y="317947"/>
                    <a:pt x="480070" y="326381"/>
                  </a:cubicBezTo>
                  <a:cubicBezTo>
                    <a:pt x="431571" y="347468"/>
                    <a:pt x="379558" y="335519"/>
                    <a:pt x="344414" y="295454"/>
                  </a:cubicBezTo>
                  <a:cubicBezTo>
                    <a:pt x="341602" y="292643"/>
                    <a:pt x="339493" y="289831"/>
                    <a:pt x="336682" y="286317"/>
                  </a:cubicBezTo>
                  <a:cubicBezTo>
                    <a:pt x="299429" y="239223"/>
                    <a:pt x="312081" y="174558"/>
                    <a:pt x="347928" y="138008"/>
                  </a:cubicBezTo>
                  <a:cubicBezTo>
                    <a:pt x="396427" y="88103"/>
                    <a:pt x="485693" y="89509"/>
                    <a:pt x="529272" y="152066"/>
                  </a:cubicBezTo>
                  <a:cubicBezTo>
                    <a:pt x="553873" y="187210"/>
                    <a:pt x="559496" y="224463"/>
                    <a:pt x="542627" y="263824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AEFAB40-4C86-45D2-A969-728C0BC3D486}"/>
                </a:ext>
              </a:extLst>
            </p:cNvPr>
            <p:cNvSpPr/>
            <p:nvPr/>
          </p:nvSpPr>
          <p:spPr>
            <a:xfrm>
              <a:off x="5149789" y="3214721"/>
              <a:ext cx="598471" cy="842984"/>
            </a:xfrm>
            <a:custGeom>
              <a:avLst/>
              <a:gdLst>
                <a:gd name="connsiteX0" fmla="*/ 594686 w 598471"/>
                <a:gd name="connsiteY0" fmla="*/ 0 h 842984"/>
                <a:gd name="connsiteX1" fmla="*/ 587657 w 598471"/>
                <a:gd name="connsiteY1" fmla="*/ 8435 h 842984"/>
                <a:gd name="connsiteX2" fmla="*/ 580628 w 598471"/>
                <a:gd name="connsiteY2" fmla="*/ 14761 h 842984"/>
                <a:gd name="connsiteX3" fmla="*/ 461840 w 598471"/>
                <a:gd name="connsiteY3" fmla="*/ 133548 h 842984"/>
                <a:gd name="connsiteX4" fmla="*/ 93529 w 598471"/>
                <a:gd name="connsiteY4" fmla="*/ 501157 h 842984"/>
                <a:gd name="connsiteX5" fmla="*/ 15508 w 598471"/>
                <a:gd name="connsiteY5" fmla="*/ 579177 h 842984"/>
                <a:gd name="connsiteX6" fmla="*/ 15508 w 598471"/>
                <a:gd name="connsiteY6" fmla="*/ 579177 h 842984"/>
                <a:gd name="connsiteX7" fmla="*/ 9183 w 598471"/>
                <a:gd name="connsiteY7" fmla="*/ 584097 h 842984"/>
                <a:gd name="connsiteX8" fmla="*/ 45 w 598471"/>
                <a:gd name="connsiteY8" fmla="*/ 597452 h 842984"/>
                <a:gd name="connsiteX9" fmla="*/ 2857 w 598471"/>
                <a:gd name="connsiteY9" fmla="*/ 601669 h 842984"/>
                <a:gd name="connsiteX10" fmla="*/ 55573 w 598471"/>
                <a:gd name="connsiteY10" fmla="*/ 648763 h 842984"/>
                <a:gd name="connsiteX11" fmla="*/ 75957 w 598471"/>
                <a:gd name="connsiteY11" fmla="*/ 662118 h 842984"/>
                <a:gd name="connsiteX12" fmla="*/ 80877 w 598471"/>
                <a:gd name="connsiteY12" fmla="*/ 665632 h 842984"/>
                <a:gd name="connsiteX13" fmla="*/ 297365 w 598471"/>
                <a:gd name="connsiteY13" fmla="*/ 784419 h 842984"/>
                <a:gd name="connsiteX14" fmla="*/ 582034 w 598471"/>
                <a:gd name="connsiteY14" fmla="*/ 842759 h 842984"/>
                <a:gd name="connsiteX15" fmla="*/ 597497 w 598471"/>
                <a:gd name="connsiteY15" fmla="*/ 827998 h 842984"/>
                <a:gd name="connsiteX16" fmla="*/ 597497 w 598471"/>
                <a:gd name="connsiteY16" fmla="*/ 44282 h 842984"/>
                <a:gd name="connsiteX17" fmla="*/ 597497 w 598471"/>
                <a:gd name="connsiteY17" fmla="*/ 7029 h 842984"/>
                <a:gd name="connsiteX18" fmla="*/ 594686 w 598471"/>
                <a:gd name="connsiteY18" fmla="*/ 0 h 842984"/>
                <a:gd name="connsiteX19" fmla="*/ 449188 w 598471"/>
                <a:gd name="connsiteY19" fmla="*/ 625568 h 842984"/>
                <a:gd name="connsiteX20" fmla="*/ 373277 w 598471"/>
                <a:gd name="connsiteY20" fmla="*/ 679690 h 842984"/>
                <a:gd name="connsiteX21" fmla="*/ 258707 w 598471"/>
                <a:gd name="connsiteY21" fmla="*/ 637517 h 842984"/>
                <a:gd name="connsiteX22" fmla="*/ 254489 w 598471"/>
                <a:gd name="connsiteY22" fmla="*/ 632596 h 842984"/>
                <a:gd name="connsiteX23" fmla="*/ 254489 w 598471"/>
                <a:gd name="connsiteY23" fmla="*/ 496237 h 842984"/>
                <a:gd name="connsiteX24" fmla="*/ 352893 w 598471"/>
                <a:gd name="connsiteY24" fmla="*/ 447738 h 842984"/>
                <a:gd name="connsiteX25" fmla="*/ 468166 w 598471"/>
                <a:gd name="connsiteY25" fmla="*/ 547547 h 842984"/>
                <a:gd name="connsiteX26" fmla="*/ 449188 w 598471"/>
                <a:gd name="connsiteY26" fmla="*/ 625568 h 8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8471" h="842984">
                  <a:moveTo>
                    <a:pt x="594686" y="0"/>
                  </a:moveTo>
                  <a:cubicBezTo>
                    <a:pt x="592577" y="2812"/>
                    <a:pt x="589765" y="5623"/>
                    <a:pt x="587657" y="8435"/>
                  </a:cubicBezTo>
                  <a:cubicBezTo>
                    <a:pt x="585548" y="10543"/>
                    <a:pt x="582737" y="12652"/>
                    <a:pt x="580628" y="14761"/>
                  </a:cubicBezTo>
                  <a:cubicBezTo>
                    <a:pt x="541266" y="54122"/>
                    <a:pt x="501202" y="94187"/>
                    <a:pt x="461840" y="133548"/>
                  </a:cubicBezTo>
                  <a:cubicBezTo>
                    <a:pt x="338836" y="255850"/>
                    <a:pt x="216534" y="378855"/>
                    <a:pt x="93529" y="501157"/>
                  </a:cubicBezTo>
                  <a:cubicBezTo>
                    <a:pt x="67522" y="527164"/>
                    <a:pt x="41515" y="553170"/>
                    <a:pt x="15508" y="579177"/>
                  </a:cubicBezTo>
                  <a:lnTo>
                    <a:pt x="15508" y="579177"/>
                  </a:lnTo>
                  <a:cubicBezTo>
                    <a:pt x="13400" y="580583"/>
                    <a:pt x="11291" y="582692"/>
                    <a:pt x="9183" y="584097"/>
                  </a:cubicBezTo>
                  <a:cubicBezTo>
                    <a:pt x="7074" y="589018"/>
                    <a:pt x="-658" y="590423"/>
                    <a:pt x="45" y="597452"/>
                  </a:cubicBezTo>
                  <a:cubicBezTo>
                    <a:pt x="748" y="598858"/>
                    <a:pt x="2154" y="600264"/>
                    <a:pt x="2857" y="601669"/>
                  </a:cubicBezTo>
                  <a:cubicBezTo>
                    <a:pt x="19726" y="618539"/>
                    <a:pt x="35189" y="636111"/>
                    <a:pt x="55573" y="648763"/>
                  </a:cubicBezTo>
                  <a:cubicBezTo>
                    <a:pt x="62602" y="652980"/>
                    <a:pt x="66819" y="660712"/>
                    <a:pt x="75957" y="662118"/>
                  </a:cubicBezTo>
                  <a:cubicBezTo>
                    <a:pt x="77362" y="662820"/>
                    <a:pt x="79471" y="664226"/>
                    <a:pt x="80877" y="665632"/>
                  </a:cubicBezTo>
                  <a:cubicBezTo>
                    <a:pt x="147651" y="714834"/>
                    <a:pt x="220048" y="754898"/>
                    <a:pt x="297365" y="784419"/>
                  </a:cubicBezTo>
                  <a:cubicBezTo>
                    <a:pt x="388740" y="819564"/>
                    <a:pt x="483630" y="839245"/>
                    <a:pt x="582034" y="842759"/>
                  </a:cubicBezTo>
                  <a:cubicBezTo>
                    <a:pt x="597497" y="843462"/>
                    <a:pt x="597497" y="843462"/>
                    <a:pt x="597497" y="827998"/>
                  </a:cubicBezTo>
                  <a:cubicBezTo>
                    <a:pt x="597497" y="566525"/>
                    <a:pt x="597497" y="305755"/>
                    <a:pt x="597497" y="44282"/>
                  </a:cubicBezTo>
                  <a:cubicBezTo>
                    <a:pt x="597497" y="31630"/>
                    <a:pt x="597497" y="19681"/>
                    <a:pt x="597497" y="7029"/>
                  </a:cubicBezTo>
                  <a:cubicBezTo>
                    <a:pt x="598200" y="4217"/>
                    <a:pt x="600309" y="0"/>
                    <a:pt x="594686" y="0"/>
                  </a:cubicBezTo>
                  <a:close/>
                  <a:moveTo>
                    <a:pt x="449188" y="625568"/>
                  </a:moveTo>
                  <a:cubicBezTo>
                    <a:pt x="430913" y="653683"/>
                    <a:pt x="406312" y="673364"/>
                    <a:pt x="373277" y="679690"/>
                  </a:cubicBezTo>
                  <a:cubicBezTo>
                    <a:pt x="326886" y="688124"/>
                    <a:pt x="288931" y="674067"/>
                    <a:pt x="258707" y="637517"/>
                  </a:cubicBezTo>
                  <a:cubicBezTo>
                    <a:pt x="257301" y="636111"/>
                    <a:pt x="255895" y="634002"/>
                    <a:pt x="254489" y="632596"/>
                  </a:cubicBezTo>
                  <a:cubicBezTo>
                    <a:pt x="221454" y="591829"/>
                    <a:pt x="224968" y="535598"/>
                    <a:pt x="254489" y="496237"/>
                  </a:cubicBezTo>
                  <a:cubicBezTo>
                    <a:pt x="279090" y="463904"/>
                    <a:pt x="312126" y="447738"/>
                    <a:pt x="352893" y="447738"/>
                  </a:cubicBezTo>
                  <a:cubicBezTo>
                    <a:pt x="409124" y="448441"/>
                    <a:pt x="459029" y="492019"/>
                    <a:pt x="468166" y="547547"/>
                  </a:cubicBezTo>
                  <a:cubicBezTo>
                    <a:pt x="472384" y="576366"/>
                    <a:pt x="466761" y="602372"/>
                    <a:pt x="449188" y="625568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ZoneTexte 4">
            <a:extLst>
              <a:ext uri="{FF2B5EF4-FFF2-40B4-BE49-F238E27FC236}">
                <a16:creationId xmlns:a16="http://schemas.microsoft.com/office/drawing/2014/main" id="{E3C097A4-80EF-B53B-7C45-F077F0135FCD}"/>
              </a:ext>
            </a:extLst>
          </p:cNvPr>
          <p:cNvSpPr txBox="1"/>
          <p:nvPr/>
        </p:nvSpPr>
        <p:spPr>
          <a:xfrm>
            <a:off x="11662358" y="6400800"/>
            <a:ext cx="45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81235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MERCI POUR VOTRE ATTENTION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50" y="3751687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DES QUESTIONS ???</a:t>
            </a: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F5558CBD-94D8-A212-EBD8-32117AA664B5}"/>
              </a:ext>
            </a:extLst>
          </p:cNvPr>
          <p:cNvSpPr txBox="1"/>
          <p:nvPr/>
        </p:nvSpPr>
        <p:spPr>
          <a:xfrm>
            <a:off x="11662358" y="6400800"/>
            <a:ext cx="45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6298675" y="356957"/>
            <a:ext cx="4946527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4934571" y="153171"/>
            <a:ext cx="1364104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sz="6667" b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74123" y="1469284"/>
            <a:ext cx="4946527" cy="9387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Analyse et </a:t>
            </a:r>
            <a:r>
              <a:rPr lang="fr-FR" altLang="ko-KR" sz="2800" b="1" dirty="0">
                <a:solidFill>
                  <a:schemeClr val="bg1"/>
                </a:solidFill>
                <a:cs typeface="Arial" pitchFamily="34" charset="0"/>
              </a:rPr>
              <a:t>Plannification</a:t>
            </a: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850848" y="1228306"/>
            <a:ext cx="1531549" cy="11183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667" b="1" dirty="0">
                <a:solidFill>
                  <a:schemeClr val="accent2"/>
                </a:solidFill>
              </a:rPr>
              <a:t>02</a:t>
            </a:r>
            <a:endParaRPr lang="ko-KR" altLang="en-US" sz="6667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60876-1FE8-4D5B-AF7B-87F1E096DB51}"/>
              </a:ext>
            </a:extLst>
          </p:cNvPr>
          <p:cNvSpPr txBox="1"/>
          <p:nvPr/>
        </p:nvSpPr>
        <p:spPr>
          <a:xfrm>
            <a:off x="6249665" y="2710077"/>
            <a:ext cx="4946527" cy="9387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Gestion du </a:t>
            </a:r>
            <a:r>
              <a:rPr lang="fr-FR" altLang="ko-KR" sz="2800" b="1" dirty="0">
                <a:solidFill>
                  <a:schemeClr val="bg1"/>
                </a:solidFill>
                <a:cs typeface="Arial" pitchFamily="34" charset="0"/>
              </a:rPr>
              <a:t>Projet</a:t>
            </a: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0C38-478F-44C1-9193-AF1A56FF84C6}"/>
              </a:ext>
            </a:extLst>
          </p:cNvPr>
          <p:cNvSpPr txBox="1"/>
          <p:nvPr/>
        </p:nvSpPr>
        <p:spPr>
          <a:xfrm>
            <a:off x="4850848" y="2403037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chemeClr val="bg2">
                    <a:lumMod val="50000"/>
                  </a:schemeClr>
                </a:solidFill>
                <a:effectLst/>
              </a:rPr>
              <a:t>03</a:t>
            </a:r>
            <a:endParaRPr lang="ko-KR" altLang="en-US" sz="6667" b="1" dirty="0"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54515-2AD2-4047-B91D-458303D1E93F}"/>
              </a:ext>
            </a:extLst>
          </p:cNvPr>
          <p:cNvSpPr txBox="1"/>
          <p:nvPr/>
        </p:nvSpPr>
        <p:spPr>
          <a:xfrm>
            <a:off x="6427110" y="5938678"/>
            <a:ext cx="4946527" cy="135421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  <a:p>
            <a:endParaRPr lang="en-US" altLang="ko-KR" sz="27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B2D4-1ECC-4F9E-A994-7F026E29B0F3}"/>
              </a:ext>
            </a:extLst>
          </p:cNvPr>
          <p:cNvSpPr txBox="1"/>
          <p:nvPr/>
        </p:nvSpPr>
        <p:spPr>
          <a:xfrm>
            <a:off x="4807843" y="3462063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rgbClr val="00B0F0"/>
                </a:solidFill>
                <a:effectLst/>
              </a:rPr>
              <a:t>04</a:t>
            </a:r>
            <a:endParaRPr lang="ko-KR" altLang="en-US" sz="6667" b="1" dirty="0">
              <a:solidFill>
                <a:srgbClr val="00B0F0"/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34B515-1D6A-4454-9A5C-DFFE07433A68}"/>
              </a:ext>
            </a:extLst>
          </p:cNvPr>
          <p:cNvSpPr txBox="1"/>
          <p:nvPr/>
        </p:nvSpPr>
        <p:spPr>
          <a:xfrm>
            <a:off x="1259386" y="2625730"/>
            <a:ext cx="367518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ko-KR" sz="5400" dirty="0">
                <a:effectLst/>
                <a:latin typeface="Bahnschrift" panose="020B0502040204020203" pitchFamily="34" charset="0"/>
              </a:rPr>
              <a:t>PLAN D’ACTION</a:t>
            </a:r>
            <a:endParaRPr lang="ko-KR" altLang="en-US" sz="540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E75E6-2E53-4C32-9775-F6E01F4C0AC1}"/>
              </a:ext>
            </a:extLst>
          </p:cNvPr>
          <p:cNvSpPr txBox="1"/>
          <p:nvPr/>
        </p:nvSpPr>
        <p:spPr>
          <a:xfrm>
            <a:off x="6309883" y="3675629"/>
            <a:ext cx="4946527" cy="9387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Travail Réalisé</a:t>
            </a:r>
            <a:endParaRPr lang="en-US" altLang="ko-KR" sz="28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42A6F6-10C7-4EF5-A4E6-3898EF8DE8BA}"/>
              </a:ext>
            </a:extLst>
          </p:cNvPr>
          <p:cNvSpPr txBox="1"/>
          <p:nvPr/>
        </p:nvSpPr>
        <p:spPr>
          <a:xfrm>
            <a:off x="6356118" y="4769144"/>
            <a:ext cx="201635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Les D</a:t>
            </a:r>
            <a:r>
              <a:rPr lang="fr-FR" altLang="ko-KR" sz="2700" b="1" dirty="0">
                <a:solidFill>
                  <a:schemeClr val="bg1"/>
                </a:solidFill>
                <a:cs typeface="Arial" pitchFamily="34" charset="0"/>
              </a:rPr>
              <a:t>éfis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5EB16F-A111-4D63-B047-DBB83A8EE3A3}"/>
              </a:ext>
            </a:extLst>
          </p:cNvPr>
          <p:cNvSpPr txBox="1"/>
          <p:nvPr/>
        </p:nvSpPr>
        <p:spPr>
          <a:xfrm>
            <a:off x="4804614" y="5613561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chemeClr val="accent4"/>
                </a:solidFill>
                <a:effectLst/>
              </a:rPr>
              <a:t>06</a:t>
            </a:r>
            <a:endParaRPr lang="ko-KR" altLang="en-US" sz="6667" b="1" dirty="0">
              <a:solidFill>
                <a:schemeClr val="accent4"/>
              </a:soli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6E531E-BB20-4B7A-A6E7-8B8F42D2D157}"/>
              </a:ext>
            </a:extLst>
          </p:cNvPr>
          <p:cNvSpPr txBox="1"/>
          <p:nvPr/>
        </p:nvSpPr>
        <p:spPr>
          <a:xfrm>
            <a:off x="4783374" y="4521088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rgbClr val="00B050"/>
                </a:solidFill>
                <a:effectLst/>
              </a:rPr>
              <a:t>05</a:t>
            </a:r>
            <a:endParaRPr lang="ko-KR" altLang="en-US" sz="6667" b="1" dirty="0">
              <a:solidFill>
                <a:srgbClr val="00B050"/>
              </a:solidFill>
              <a:effectLst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4388FB-E649-2FB9-07F8-E6F277C12FF1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768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414848" y="1903473"/>
            <a:ext cx="491310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550854" y="3071878"/>
            <a:ext cx="477709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 </a:t>
            </a:r>
            <a:r>
              <a:rPr lang="fr-FR" sz="18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Contexte</a:t>
            </a:r>
          </a:p>
          <a:p>
            <a:r>
              <a:rPr lang="en-US" sz="18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Enjeux</a:t>
            </a:r>
          </a:p>
          <a:p>
            <a:r>
              <a:rPr lang="en-US" sz="18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-Problématique</a:t>
            </a:r>
          </a:p>
          <a:p>
            <a:r>
              <a:rPr lang="en-US" sz="18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Contraintes</a:t>
            </a:r>
          </a:p>
          <a:p>
            <a:r>
              <a:rPr lang="en-US" sz="18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Objectifs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984DB4-E48E-9FF1-291D-6B861DD58574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235966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8619" y="3378582"/>
            <a:ext cx="36718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CONTEXTE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5445" y="547165"/>
            <a:ext cx="3225644" cy="1928172"/>
            <a:chOff x="871228" y="650416"/>
            <a:chExt cx="3225644" cy="19281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 flipV="1">
            <a:off x="409074" y="2743200"/>
            <a:ext cx="3671802" cy="1"/>
          </a:xfrm>
          <a:prstGeom prst="line">
            <a:avLst/>
          </a:prstGeom>
          <a:ln w="57150">
            <a:solidFill>
              <a:schemeClr val="accent2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056812" y="2743201"/>
            <a:ext cx="24064" cy="394635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542946" y="559197"/>
            <a:ext cx="2293" cy="6130361"/>
          </a:xfrm>
          <a:prstGeom prst="line">
            <a:avLst/>
          </a:prstGeom>
          <a:ln w="57150">
            <a:solidFill>
              <a:schemeClr val="accent2"/>
            </a:solidFill>
            <a:headEnd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52058" y="6653463"/>
            <a:ext cx="502920" cy="802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3A7B55-B235-3F63-43D5-C50C1C8A1B97}"/>
              </a:ext>
            </a:extLst>
          </p:cNvPr>
          <p:cNvSpPr txBox="1"/>
          <p:nvPr/>
        </p:nvSpPr>
        <p:spPr>
          <a:xfrm>
            <a:off x="4826753" y="1223720"/>
            <a:ext cx="6336704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Depuis quelque temps, dans un restaurant, les incidents regrettables se multiplient : file d’attente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trop importante, désorganisation du service entre la salle et la cuisine, manque de matériel pour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servir ou cuisiner entrainant de très longues attentes en salle pour les clients… 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Pour cette raison, le directeur avec sa grande chaîne internationale de restaurants souhaite s’équiper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d’une nouvelle application informatique pour améliorer l’accueil du public, le remplissage des salles,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gestion des réservations et l’organisation du travail en cuisine, décidé d’investir dans le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d’une application de gestion et supervision du fonctionnement de son restaurant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(salle de restauration et cuisine). Il fait donc appel à Nous, étudiants ingénieurs, Ucac-Icam, en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X3, pour l’aider sur ce projet.</a:t>
            </a:r>
            <a:endParaRPr lang="ko-KR" alt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1">
            <a:extLst>
              <a:ext uri="{FF2B5EF4-FFF2-40B4-BE49-F238E27FC236}">
                <a16:creationId xmlns:a16="http://schemas.microsoft.com/office/drawing/2014/main" id="{1D632718-B62D-2276-D27E-54AC1AD61257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25">
            <a:extLst>
              <a:ext uri="{FF2B5EF4-FFF2-40B4-BE49-F238E27FC236}">
                <a16:creationId xmlns:a16="http://schemas.microsoft.com/office/drawing/2014/main" id="{0CCE3AD9-9684-4B18-AC68-8223499D6B0F}"/>
              </a:ext>
            </a:extLst>
          </p:cNvPr>
          <p:cNvGrpSpPr/>
          <p:nvPr/>
        </p:nvGrpSpPr>
        <p:grpSpPr>
          <a:xfrm rot="20593171">
            <a:off x="490970" y="5693635"/>
            <a:ext cx="337101" cy="486795"/>
            <a:chOff x="8615780" y="3185232"/>
            <a:chExt cx="1026044" cy="1481671"/>
          </a:xfrm>
          <a:solidFill>
            <a:schemeClr val="accent3"/>
          </a:solidFill>
        </p:grpSpPr>
        <p:sp>
          <p:nvSpPr>
            <p:cNvPr id="38" name="눈물 방울 26">
              <a:extLst>
                <a:ext uri="{FF2B5EF4-FFF2-40B4-BE49-F238E27FC236}">
                  <a16:creationId xmlns:a16="http://schemas.microsoft.com/office/drawing/2014/main" id="{C647FFD1-91DF-43B0-9A60-06048D3CF5F7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27">
              <a:extLst>
                <a:ext uri="{FF2B5EF4-FFF2-40B4-BE49-F238E27FC236}">
                  <a16:creationId xmlns:a16="http://schemas.microsoft.com/office/drawing/2014/main" id="{AF91E06B-8694-4787-98D8-2650D52E0570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28">
              <a:extLst>
                <a:ext uri="{FF2B5EF4-FFF2-40B4-BE49-F238E27FC236}">
                  <a16:creationId xmlns:a16="http://schemas.microsoft.com/office/drawing/2014/main" id="{BCD482F1-15E2-42CD-8430-27A5FCB8733A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29">
              <a:extLst>
                <a:ext uri="{FF2B5EF4-FFF2-40B4-BE49-F238E27FC236}">
                  <a16:creationId xmlns:a16="http://schemas.microsoft.com/office/drawing/2014/main" id="{4875BBFE-12F9-4E38-91AD-E22BDAE6B3C5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5D407C4-7C77-4F58-93A4-1849EB5D6E28}"/>
              </a:ext>
            </a:extLst>
          </p:cNvPr>
          <p:cNvSpPr/>
          <p:nvPr/>
        </p:nvSpPr>
        <p:spPr>
          <a:xfrm>
            <a:off x="394452" y="2788750"/>
            <a:ext cx="626152" cy="348837"/>
          </a:xfrm>
          <a:custGeom>
            <a:avLst/>
            <a:gdLst>
              <a:gd name="connsiteX0" fmla="*/ 109543 w 838583"/>
              <a:gd name="connsiteY0" fmla="*/ 172709 h 467185"/>
              <a:gd name="connsiteX1" fmla="*/ 101648 w 838583"/>
              <a:gd name="connsiteY1" fmla="*/ 180704 h 467185"/>
              <a:gd name="connsiteX2" fmla="*/ 109593 w 838583"/>
              <a:gd name="connsiteY2" fmla="*/ 199771 h 467185"/>
              <a:gd name="connsiteX3" fmla="*/ 386467 w 838583"/>
              <a:gd name="connsiteY3" fmla="*/ 310998 h 467185"/>
              <a:gd name="connsiteX4" fmla="*/ 405535 w 838583"/>
              <a:gd name="connsiteY4" fmla="*/ 303053 h 467185"/>
              <a:gd name="connsiteX5" fmla="*/ 397590 w 838583"/>
              <a:gd name="connsiteY5" fmla="*/ 283986 h 467185"/>
              <a:gd name="connsiteX6" fmla="*/ 120715 w 838583"/>
              <a:gd name="connsiteY6" fmla="*/ 172759 h 467185"/>
              <a:gd name="connsiteX7" fmla="*/ 109543 w 838583"/>
              <a:gd name="connsiteY7" fmla="*/ 172709 h 467185"/>
              <a:gd name="connsiteX8" fmla="*/ 786882 w 838583"/>
              <a:gd name="connsiteY8" fmla="*/ 143363 h 467185"/>
              <a:gd name="connsiteX9" fmla="*/ 750337 w 838583"/>
              <a:gd name="connsiteY9" fmla="*/ 150513 h 467185"/>
              <a:gd name="connsiteX10" fmla="*/ 604153 w 838583"/>
              <a:gd name="connsiteY10" fmla="*/ 212482 h 467185"/>
              <a:gd name="connsiteX11" fmla="*/ 517952 w 838583"/>
              <a:gd name="connsiteY11" fmla="*/ 297094 h 467185"/>
              <a:gd name="connsiteX12" fmla="*/ 390440 w 838583"/>
              <a:gd name="connsiteY12" fmla="*/ 376938 h 467185"/>
              <a:gd name="connsiteX13" fmla="*/ 269679 w 838583"/>
              <a:gd name="connsiteY13" fmla="*/ 389253 h 467185"/>
              <a:gd name="connsiteX14" fmla="*/ 157261 w 838583"/>
              <a:gd name="connsiteY14" fmla="*/ 359858 h 467185"/>
              <a:gd name="connsiteX15" fmla="*/ 31734 w 838583"/>
              <a:gd name="connsiteY15" fmla="*/ 286368 h 467185"/>
              <a:gd name="connsiteX16" fmla="*/ 133030 w 838583"/>
              <a:gd name="connsiteY16" fmla="*/ 391239 h 467185"/>
              <a:gd name="connsiteX17" fmla="*/ 277624 w 838583"/>
              <a:gd name="connsiteY17" fmla="*/ 433346 h 467185"/>
              <a:gd name="connsiteX18" fmla="*/ 448833 w 838583"/>
              <a:gd name="connsiteY18" fmla="*/ 394019 h 467185"/>
              <a:gd name="connsiteX19" fmla="*/ 570388 w 838583"/>
              <a:gd name="connsiteY19" fmla="*/ 297491 h 467185"/>
              <a:gd name="connsiteX20" fmla="*/ 636329 w 838583"/>
              <a:gd name="connsiteY20" fmla="*/ 233138 h 467185"/>
              <a:gd name="connsiteX21" fmla="*/ 763445 w 838583"/>
              <a:gd name="connsiteY21" fmla="*/ 189840 h 467185"/>
              <a:gd name="connsiteX22" fmla="*/ 796813 w 838583"/>
              <a:gd name="connsiteY22" fmla="*/ 179114 h 467185"/>
              <a:gd name="connsiteX23" fmla="*/ 813100 w 838583"/>
              <a:gd name="connsiteY23" fmla="*/ 152102 h 467185"/>
              <a:gd name="connsiteX24" fmla="*/ 786882 w 838583"/>
              <a:gd name="connsiteY24" fmla="*/ 143363 h 467185"/>
              <a:gd name="connsiteX25" fmla="*/ 202099 w 838583"/>
              <a:gd name="connsiteY25" fmla="*/ 123848 h 467185"/>
              <a:gd name="connsiteX26" fmla="*/ 194204 w 838583"/>
              <a:gd name="connsiteY26" fmla="*/ 131843 h 467185"/>
              <a:gd name="connsiteX27" fmla="*/ 202149 w 838583"/>
              <a:gd name="connsiteY27" fmla="*/ 150910 h 467185"/>
              <a:gd name="connsiteX28" fmla="*/ 465517 w 838583"/>
              <a:gd name="connsiteY28" fmla="*/ 256575 h 467185"/>
              <a:gd name="connsiteX29" fmla="*/ 484585 w 838583"/>
              <a:gd name="connsiteY29" fmla="*/ 248630 h 467185"/>
              <a:gd name="connsiteX30" fmla="*/ 476640 w 838583"/>
              <a:gd name="connsiteY30" fmla="*/ 229563 h 467185"/>
              <a:gd name="connsiteX31" fmla="*/ 213271 w 838583"/>
              <a:gd name="connsiteY31" fmla="*/ 123898 h 467185"/>
              <a:gd name="connsiteX32" fmla="*/ 202099 w 838583"/>
              <a:gd name="connsiteY32" fmla="*/ 123848 h 467185"/>
              <a:gd name="connsiteX33" fmla="*/ 301011 w 838583"/>
              <a:gd name="connsiteY33" fmla="*/ 73400 h 467185"/>
              <a:gd name="connsiteX34" fmla="*/ 293116 w 838583"/>
              <a:gd name="connsiteY34" fmla="*/ 81395 h 467185"/>
              <a:gd name="connsiteX35" fmla="*/ 301061 w 838583"/>
              <a:gd name="connsiteY35" fmla="*/ 100462 h 467185"/>
              <a:gd name="connsiteX36" fmla="*/ 537019 w 838583"/>
              <a:gd name="connsiteY36" fmla="*/ 195004 h 467185"/>
              <a:gd name="connsiteX37" fmla="*/ 556086 w 838583"/>
              <a:gd name="connsiteY37" fmla="*/ 187059 h 467185"/>
              <a:gd name="connsiteX38" fmla="*/ 548142 w 838583"/>
              <a:gd name="connsiteY38" fmla="*/ 167992 h 467185"/>
              <a:gd name="connsiteX39" fmla="*/ 312183 w 838583"/>
              <a:gd name="connsiteY39" fmla="*/ 73450 h 467185"/>
              <a:gd name="connsiteX40" fmla="*/ 301011 w 838583"/>
              <a:gd name="connsiteY40" fmla="*/ 73400 h 467185"/>
              <a:gd name="connsiteX41" fmla="*/ 418991 w 838583"/>
              <a:gd name="connsiteY41" fmla="*/ 42812 h 467185"/>
              <a:gd name="connsiteX42" fmla="*/ 411096 w 838583"/>
              <a:gd name="connsiteY42" fmla="*/ 50807 h 467185"/>
              <a:gd name="connsiteX43" fmla="*/ 419041 w 838583"/>
              <a:gd name="connsiteY43" fmla="*/ 69874 h 467185"/>
              <a:gd name="connsiteX44" fmla="*/ 600181 w 838583"/>
              <a:gd name="connsiteY44" fmla="*/ 142569 h 467185"/>
              <a:gd name="connsiteX45" fmla="*/ 619248 w 838583"/>
              <a:gd name="connsiteY45" fmla="*/ 134624 h 467185"/>
              <a:gd name="connsiteX46" fmla="*/ 611303 w 838583"/>
              <a:gd name="connsiteY46" fmla="*/ 115556 h 467185"/>
              <a:gd name="connsiteX47" fmla="*/ 430163 w 838583"/>
              <a:gd name="connsiteY47" fmla="*/ 42862 h 467185"/>
              <a:gd name="connsiteX48" fmla="*/ 418991 w 838583"/>
              <a:gd name="connsiteY48" fmla="*/ 42812 h 467185"/>
              <a:gd name="connsiteX49" fmla="*/ 506830 w 838583"/>
              <a:gd name="connsiteY49" fmla="*/ 1947 h 467185"/>
              <a:gd name="connsiteX50" fmla="*/ 743980 w 838583"/>
              <a:gd name="connsiteY50" fmla="*/ 30548 h 467185"/>
              <a:gd name="connsiteX51" fmla="*/ 805552 w 838583"/>
              <a:gd name="connsiteY51" fmla="*/ 63916 h 467185"/>
              <a:gd name="connsiteX52" fmla="*/ 838125 w 838583"/>
              <a:gd name="connsiteY52" fmla="*/ 140582 h 467185"/>
              <a:gd name="connsiteX53" fmla="*/ 838125 w 838583"/>
              <a:gd name="connsiteY53" fmla="*/ 162430 h 467185"/>
              <a:gd name="connsiteX54" fmla="*/ 803566 w 838583"/>
              <a:gd name="connsiteY54" fmla="*/ 209304 h 467185"/>
              <a:gd name="connsiteX55" fmla="*/ 674066 w 838583"/>
              <a:gd name="connsiteY55" fmla="*/ 247042 h 467185"/>
              <a:gd name="connsiteX56" fmla="*/ 604153 w 838583"/>
              <a:gd name="connsiteY56" fmla="*/ 307422 h 467185"/>
              <a:gd name="connsiteX57" fmla="*/ 367796 w 838583"/>
              <a:gd name="connsiteY57" fmla="*/ 462344 h 467185"/>
              <a:gd name="connsiteX58" fmla="*/ 141372 w 838583"/>
              <a:gd name="connsiteY58" fmla="*/ 428977 h 467185"/>
              <a:gd name="connsiteX59" fmla="*/ 59938 w 838583"/>
              <a:gd name="connsiteY59" fmla="*/ 383691 h 467185"/>
              <a:gd name="connsiteX60" fmla="*/ 749 w 838583"/>
              <a:gd name="connsiteY60" fmla="*/ 245850 h 467185"/>
              <a:gd name="connsiteX61" fmla="*/ 98470 w 838583"/>
              <a:gd name="connsiteY61" fmla="*/ 100462 h 467185"/>
              <a:gd name="connsiteX62" fmla="*/ 304636 w 838583"/>
              <a:gd name="connsiteY62" fmla="*/ 30945 h 467185"/>
              <a:gd name="connsiteX63" fmla="*/ 506830 w 838583"/>
              <a:gd name="connsiteY63" fmla="*/ 1947 h 46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38583" h="467185">
                <a:moveTo>
                  <a:pt x="109543" y="172709"/>
                </a:moveTo>
                <a:cubicBezTo>
                  <a:pt x="106117" y="174149"/>
                  <a:pt x="103237" y="176930"/>
                  <a:pt x="101648" y="180704"/>
                </a:cubicBezTo>
                <a:cubicBezTo>
                  <a:pt x="98470" y="188251"/>
                  <a:pt x="102045" y="196593"/>
                  <a:pt x="109593" y="199771"/>
                </a:cubicBezTo>
                <a:lnTo>
                  <a:pt x="386467" y="310998"/>
                </a:lnTo>
                <a:cubicBezTo>
                  <a:pt x="394015" y="313779"/>
                  <a:pt x="402357" y="310203"/>
                  <a:pt x="405535" y="303053"/>
                </a:cubicBezTo>
                <a:cubicBezTo>
                  <a:pt x="408712" y="295505"/>
                  <a:pt x="405138" y="287164"/>
                  <a:pt x="397590" y="283986"/>
                </a:cubicBezTo>
                <a:lnTo>
                  <a:pt x="120715" y="172759"/>
                </a:lnTo>
                <a:cubicBezTo>
                  <a:pt x="116942" y="171170"/>
                  <a:pt x="112969" y="171269"/>
                  <a:pt x="109543" y="172709"/>
                </a:cubicBezTo>
                <a:close/>
                <a:moveTo>
                  <a:pt x="786882" y="143363"/>
                </a:moveTo>
                <a:cubicBezTo>
                  <a:pt x="774568" y="144555"/>
                  <a:pt x="762651" y="148130"/>
                  <a:pt x="750337" y="150513"/>
                </a:cubicBezTo>
                <a:cubicBezTo>
                  <a:pt x="704654" y="159253"/>
                  <a:pt x="636727" y="177922"/>
                  <a:pt x="604153" y="212482"/>
                </a:cubicBezTo>
                <a:cubicBezTo>
                  <a:pt x="573963" y="244658"/>
                  <a:pt x="552910" y="269684"/>
                  <a:pt x="517952" y="297094"/>
                </a:cubicBezTo>
                <a:cubicBezTo>
                  <a:pt x="479421" y="327284"/>
                  <a:pt x="438505" y="364227"/>
                  <a:pt x="390440" y="376938"/>
                </a:cubicBezTo>
                <a:cubicBezTo>
                  <a:pt x="350716" y="387267"/>
                  <a:pt x="310992" y="394417"/>
                  <a:pt x="269679" y="389253"/>
                </a:cubicBezTo>
                <a:cubicBezTo>
                  <a:pt x="231147" y="384883"/>
                  <a:pt x="193410" y="373364"/>
                  <a:pt x="157261" y="359858"/>
                </a:cubicBezTo>
                <a:cubicBezTo>
                  <a:pt x="116743" y="344762"/>
                  <a:pt x="63910" y="323709"/>
                  <a:pt x="31734" y="286368"/>
                </a:cubicBezTo>
                <a:cubicBezTo>
                  <a:pt x="41268" y="333640"/>
                  <a:pt x="93306" y="369788"/>
                  <a:pt x="133030" y="391239"/>
                </a:cubicBezTo>
                <a:cubicBezTo>
                  <a:pt x="178315" y="415073"/>
                  <a:pt x="227175" y="426196"/>
                  <a:pt x="277624" y="433346"/>
                </a:cubicBezTo>
                <a:cubicBezTo>
                  <a:pt x="339196" y="442086"/>
                  <a:pt x="395603" y="422621"/>
                  <a:pt x="448833" y="394019"/>
                </a:cubicBezTo>
                <a:cubicBezTo>
                  <a:pt x="494913" y="369391"/>
                  <a:pt x="534239" y="335229"/>
                  <a:pt x="570388" y="297491"/>
                </a:cubicBezTo>
                <a:cubicBezTo>
                  <a:pt x="591442" y="275643"/>
                  <a:pt x="610112" y="250617"/>
                  <a:pt x="636329" y="233138"/>
                </a:cubicBezTo>
                <a:cubicBezTo>
                  <a:pt x="670492" y="210893"/>
                  <a:pt x="724516" y="200168"/>
                  <a:pt x="763445" y="189840"/>
                </a:cubicBezTo>
                <a:cubicBezTo>
                  <a:pt x="774568" y="187059"/>
                  <a:pt x="786088" y="184676"/>
                  <a:pt x="796813" y="179114"/>
                </a:cubicBezTo>
                <a:cubicBezTo>
                  <a:pt x="811114" y="171964"/>
                  <a:pt x="815483" y="161636"/>
                  <a:pt x="813100" y="152102"/>
                </a:cubicBezTo>
                <a:cubicBezTo>
                  <a:pt x="811114" y="143760"/>
                  <a:pt x="792841" y="142568"/>
                  <a:pt x="786882" y="143363"/>
                </a:cubicBezTo>
                <a:close/>
                <a:moveTo>
                  <a:pt x="202099" y="123848"/>
                </a:moveTo>
                <a:cubicBezTo>
                  <a:pt x="198673" y="125288"/>
                  <a:pt x="195793" y="128069"/>
                  <a:pt x="194204" y="131843"/>
                </a:cubicBezTo>
                <a:cubicBezTo>
                  <a:pt x="191026" y="139390"/>
                  <a:pt x="194601" y="147732"/>
                  <a:pt x="202149" y="150910"/>
                </a:cubicBezTo>
                <a:lnTo>
                  <a:pt x="465517" y="256575"/>
                </a:lnTo>
                <a:cubicBezTo>
                  <a:pt x="472667" y="259356"/>
                  <a:pt x="481407" y="255781"/>
                  <a:pt x="484585" y="248630"/>
                </a:cubicBezTo>
                <a:cubicBezTo>
                  <a:pt x="487762" y="241083"/>
                  <a:pt x="484188" y="232741"/>
                  <a:pt x="476640" y="229563"/>
                </a:cubicBezTo>
                <a:lnTo>
                  <a:pt x="213271" y="123898"/>
                </a:lnTo>
                <a:cubicBezTo>
                  <a:pt x="209498" y="122309"/>
                  <a:pt x="205525" y="122408"/>
                  <a:pt x="202099" y="123848"/>
                </a:cubicBezTo>
                <a:close/>
                <a:moveTo>
                  <a:pt x="301011" y="73400"/>
                </a:moveTo>
                <a:cubicBezTo>
                  <a:pt x="297585" y="74840"/>
                  <a:pt x="294705" y="77621"/>
                  <a:pt x="293116" y="81395"/>
                </a:cubicBezTo>
                <a:cubicBezTo>
                  <a:pt x="289938" y="88942"/>
                  <a:pt x="293513" y="97284"/>
                  <a:pt x="301061" y="100462"/>
                </a:cubicBezTo>
                <a:lnTo>
                  <a:pt x="537019" y="195004"/>
                </a:lnTo>
                <a:cubicBezTo>
                  <a:pt x="544169" y="198182"/>
                  <a:pt x="552909" y="194607"/>
                  <a:pt x="556086" y="187059"/>
                </a:cubicBezTo>
                <a:cubicBezTo>
                  <a:pt x="559264" y="179512"/>
                  <a:pt x="555689" y="171170"/>
                  <a:pt x="548142" y="167992"/>
                </a:cubicBezTo>
                <a:lnTo>
                  <a:pt x="312183" y="73450"/>
                </a:lnTo>
                <a:cubicBezTo>
                  <a:pt x="308410" y="71861"/>
                  <a:pt x="304437" y="71960"/>
                  <a:pt x="301011" y="73400"/>
                </a:cubicBezTo>
                <a:close/>
                <a:moveTo>
                  <a:pt x="418991" y="42812"/>
                </a:moveTo>
                <a:cubicBezTo>
                  <a:pt x="415565" y="44252"/>
                  <a:pt x="412685" y="47033"/>
                  <a:pt x="411096" y="50807"/>
                </a:cubicBezTo>
                <a:cubicBezTo>
                  <a:pt x="407918" y="58354"/>
                  <a:pt x="411493" y="66696"/>
                  <a:pt x="419041" y="69874"/>
                </a:cubicBezTo>
                <a:lnTo>
                  <a:pt x="600181" y="142569"/>
                </a:lnTo>
                <a:cubicBezTo>
                  <a:pt x="607331" y="145349"/>
                  <a:pt x="616070" y="141774"/>
                  <a:pt x="619248" y="134624"/>
                </a:cubicBezTo>
                <a:cubicBezTo>
                  <a:pt x="622426" y="127076"/>
                  <a:pt x="618851" y="118734"/>
                  <a:pt x="611303" y="115556"/>
                </a:cubicBezTo>
                <a:lnTo>
                  <a:pt x="430163" y="42862"/>
                </a:lnTo>
                <a:cubicBezTo>
                  <a:pt x="426390" y="41273"/>
                  <a:pt x="422417" y="41372"/>
                  <a:pt x="418991" y="42812"/>
                </a:cubicBezTo>
                <a:close/>
                <a:moveTo>
                  <a:pt x="506830" y="1947"/>
                </a:moveTo>
                <a:cubicBezTo>
                  <a:pt x="583893" y="-4806"/>
                  <a:pt x="670491" y="6317"/>
                  <a:pt x="743980" y="30548"/>
                </a:cubicBezTo>
                <a:cubicBezTo>
                  <a:pt x="764637" y="37301"/>
                  <a:pt x="787279" y="51999"/>
                  <a:pt x="805552" y="63916"/>
                </a:cubicBezTo>
                <a:cubicBezTo>
                  <a:pt x="832961" y="82586"/>
                  <a:pt x="834947" y="111981"/>
                  <a:pt x="838125" y="140582"/>
                </a:cubicBezTo>
                <a:cubicBezTo>
                  <a:pt x="838920" y="147733"/>
                  <a:pt x="838522" y="155280"/>
                  <a:pt x="838125" y="162430"/>
                </a:cubicBezTo>
                <a:cubicBezTo>
                  <a:pt x="837728" y="187059"/>
                  <a:pt x="827003" y="200963"/>
                  <a:pt x="803566" y="209304"/>
                </a:cubicBezTo>
                <a:cubicBezTo>
                  <a:pt x="766225" y="222810"/>
                  <a:pt x="710215" y="227975"/>
                  <a:pt x="674066" y="247042"/>
                </a:cubicBezTo>
                <a:cubicBezTo>
                  <a:pt x="645863" y="262137"/>
                  <a:pt x="624809" y="284382"/>
                  <a:pt x="604153" y="307422"/>
                </a:cubicBezTo>
                <a:cubicBezTo>
                  <a:pt x="539800" y="379719"/>
                  <a:pt x="465120" y="445660"/>
                  <a:pt x="367796" y="462344"/>
                </a:cubicBezTo>
                <a:cubicBezTo>
                  <a:pt x="290336" y="475453"/>
                  <a:pt x="213668" y="461153"/>
                  <a:pt x="141372" y="428977"/>
                </a:cubicBezTo>
                <a:cubicBezTo>
                  <a:pt x="114757" y="417457"/>
                  <a:pt x="82183" y="402759"/>
                  <a:pt x="59938" y="383691"/>
                </a:cubicBezTo>
                <a:cubicBezTo>
                  <a:pt x="20611" y="349529"/>
                  <a:pt x="-3620" y="299080"/>
                  <a:pt x="749" y="245850"/>
                </a:cubicBezTo>
                <a:cubicBezTo>
                  <a:pt x="-6401" y="175936"/>
                  <a:pt x="38487" y="131446"/>
                  <a:pt x="98470" y="100462"/>
                </a:cubicBezTo>
                <a:cubicBezTo>
                  <a:pt x="161233" y="67888"/>
                  <a:pt x="237106" y="46040"/>
                  <a:pt x="304636" y="30945"/>
                </a:cubicBezTo>
                <a:cubicBezTo>
                  <a:pt x="371372" y="16247"/>
                  <a:pt x="438505" y="7906"/>
                  <a:pt x="506830" y="1947"/>
                </a:cubicBezTo>
                <a:close/>
              </a:path>
            </a:pathLst>
          </a:custGeom>
          <a:solidFill>
            <a:schemeClr val="accent1"/>
          </a:solidFill>
          <a:ln w="741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5" name="그룹 52">
            <a:extLst>
              <a:ext uri="{FF2B5EF4-FFF2-40B4-BE49-F238E27FC236}">
                <a16:creationId xmlns:a16="http://schemas.microsoft.com/office/drawing/2014/main" id="{E69EDF35-1A10-4A1E-AFBF-8E781AE39846}"/>
              </a:ext>
            </a:extLst>
          </p:cNvPr>
          <p:cNvGrpSpPr/>
          <p:nvPr/>
        </p:nvGrpSpPr>
        <p:grpSpPr>
          <a:xfrm>
            <a:off x="466931" y="1252598"/>
            <a:ext cx="534492" cy="558037"/>
            <a:chOff x="-2765399" y="4983810"/>
            <a:chExt cx="2559184" cy="2671920"/>
          </a:xfrm>
          <a:solidFill>
            <a:schemeClr val="accent2"/>
          </a:solidFill>
        </p:grpSpPr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E4FDA16B-43E4-4377-B1C8-DB302CDEC829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7" name="타원 54">
              <a:extLst>
                <a:ext uri="{FF2B5EF4-FFF2-40B4-BE49-F238E27FC236}">
                  <a16:creationId xmlns:a16="http://schemas.microsoft.com/office/drawing/2014/main" id="{834F3F93-980B-4225-A60D-0DC30390F572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55">
              <a:extLst>
                <a:ext uri="{FF2B5EF4-FFF2-40B4-BE49-F238E27FC236}">
                  <a16:creationId xmlns:a16="http://schemas.microsoft.com/office/drawing/2014/main" id="{3C8672B7-F054-4B5C-85A7-75CF55222879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56">
              <a:extLst>
                <a:ext uri="{FF2B5EF4-FFF2-40B4-BE49-F238E27FC236}">
                  <a16:creationId xmlns:a16="http://schemas.microsoft.com/office/drawing/2014/main" id="{5917CF46-E3B6-4C6B-A71F-9B201B99149A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57">
              <a:extLst>
                <a:ext uri="{FF2B5EF4-FFF2-40B4-BE49-F238E27FC236}">
                  <a16:creationId xmlns:a16="http://schemas.microsoft.com/office/drawing/2014/main" id="{3DD37CE1-790C-49B3-937D-65F7AE005B6F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58">
              <a:extLst>
                <a:ext uri="{FF2B5EF4-FFF2-40B4-BE49-F238E27FC236}">
                  <a16:creationId xmlns:a16="http://schemas.microsoft.com/office/drawing/2014/main" id="{7122807E-CBEB-4204-95C3-33D6A99FF7D8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59">
              <a:extLst>
                <a:ext uri="{FF2B5EF4-FFF2-40B4-BE49-F238E27FC236}">
                  <a16:creationId xmlns:a16="http://schemas.microsoft.com/office/drawing/2014/main" id="{78245D82-B21B-4AF3-A7F2-AC42DB7AFF65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60">
              <a:extLst>
                <a:ext uri="{FF2B5EF4-FFF2-40B4-BE49-F238E27FC236}">
                  <a16:creationId xmlns:a16="http://schemas.microsoft.com/office/drawing/2014/main" id="{58FA9281-22FE-467B-B5C6-1CEE669DA160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68B8A1B-1803-4867-9FD9-70E4E465187B}"/>
              </a:ext>
            </a:extLst>
          </p:cNvPr>
          <p:cNvSpPr/>
          <p:nvPr/>
        </p:nvSpPr>
        <p:spPr>
          <a:xfrm>
            <a:off x="441184" y="4186955"/>
            <a:ext cx="532688" cy="540877"/>
          </a:xfrm>
          <a:custGeom>
            <a:avLst/>
            <a:gdLst>
              <a:gd name="connsiteX0" fmla="*/ 650489 w 2936056"/>
              <a:gd name="connsiteY0" fmla="*/ 2515181 h 2981194"/>
              <a:gd name="connsiteX1" fmla="*/ 657560 w 2936056"/>
              <a:gd name="connsiteY1" fmla="*/ 2520002 h 2981194"/>
              <a:gd name="connsiteX2" fmla="*/ 699340 w 2936056"/>
              <a:gd name="connsiteY2" fmla="*/ 2575924 h 2981194"/>
              <a:gd name="connsiteX3" fmla="*/ 815361 w 2936056"/>
              <a:gd name="connsiteY3" fmla="*/ 2721191 h 2981194"/>
              <a:gd name="connsiteX4" fmla="*/ 844929 w 2936056"/>
              <a:gd name="connsiteY4" fmla="*/ 2747223 h 2981194"/>
              <a:gd name="connsiteX5" fmla="*/ 920133 w 2936056"/>
              <a:gd name="connsiteY5" fmla="*/ 2773899 h 2981194"/>
              <a:gd name="connsiteX6" fmla="*/ 1025870 w 2936056"/>
              <a:gd name="connsiteY6" fmla="*/ 2777434 h 2981194"/>
              <a:gd name="connsiteX7" fmla="*/ 1099789 w 2936056"/>
              <a:gd name="connsiteY7" fmla="*/ 2803145 h 2981194"/>
              <a:gd name="connsiteX8" fmla="*/ 1185599 w 2936056"/>
              <a:gd name="connsiteY8" fmla="*/ 2860995 h 2981194"/>
              <a:gd name="connsiteX9" fmla="*/ 1229951 w 2936056"/>
              <a:gd name="connsiteY9" fmla="*/ 2972516 h 2981194"/>
              <a:gd name="connsiteX10" fmla="*/ 1219024 w 2936056"/>
              <a:gd name="connsiteY10" fmla="*/ 2981194 h 2981194"/>
              <a:gd name="connsiteX11" fmla="*/ 1156032 w 2936056"/>
              <a:gd name="connsiteY11" fmla="*/ 2980873 h 2981194"/>
              <a:gd name="connsiteX12" fmla="*/ 1072792 w 2936056"/>
              <a:gd name="connsiteY12" fmla="*/ 2976694 h 2981194"/>
              <a:gd name="connsiteX13" fmla="*/ 1057045 w 2936056"/>
              <a:gd name="connsiteY13" fmla="*/ 2969624 h 2981194"/>
              <a:gd name="connsiteX14" fmla="*/ 949379 w 2936056"/>
              <a:gd name="connsiteY14" fmla="*/ 2892491 h 2981194"/>
              <a:gd name="connsiteX15" fmla="*/ 759118 w 2936056"/>
              <a:gd name="connsiteY15" fmla="*/ 2710907 h 2981194"/>
              <a:gd name="connsiteX16" fmla="*/ 657560 w 2936056"/>
              <a:gd name="connsiteY16" fmla="*/ 2548606 h 2981194"/>
              <a:gd name="connsiteX17" fmla="*/ 649525 w 2936056"/>
              <a:gd name="connsiteY17" fmla="*/ 2524502 h 2981194"/>
              <a:gd name="connsiteX18" fmla="*/ 650489 w 2936056"/>
              <a:gd name="connsiteY18" fmla="*/ 2515181 h 2981194"/>
              <a:gd name="connsiteX19" fmla="*/ 2286353 w 2936056"/>
              <a:gd name="connsiteY19" fmla="*/ 2463116 h 2981194"/>
              <a:gd name="connsiteX20" fmla="*/ 2287317 w 2936056"/>
              <a:gd name="connsiteY20" fmla="*/ 2471472 h 2981194"/>
              <a:gd name="connsiteX21" fmla="*/ 2272212 w 2936056"/>
              <a:gd name="connsiteY21" fmla="*/ 2511646 h 2981194"/>
              <a:gd name="connsiteX22" fmla="*/ 2126623 w 2936056"/>
              <a:gd name="connsiteY22" fmla="*/ 2718620 h 2981194"/>
              <a:gd name="connsiteX23" fmla="*/ 1928969 w 2936056"/>
              <a:gd name="connsiteY23" fmla="*/ 2880278 h 2981194"/>
              <a:gd name="connsiteX24" fmla="*/ 1853765 w 2936056"/>
              <a:gd name="connsiteY24" fmla="*/ 2935235 h 2981194"/>
              <a:gd name="connsiteX25" fmla="*/ 1759598 w 2936056"/>
              <a:gd name="connsiteY25" fmla="*/ 2967053 h 2981194"/>
              <a:gd name="connsiteX26" fmla="*/ 1750599 w 2936056"/>
              <a:gd name="connsiteY26" fmla="*/ 2955483 h 2981194"/>
              <a:gd name="connsiteX27" fmla="*/ 1832553 w 2936056"/>
              <a:gd name="connsiteY27" fmla="*/ 2761686 h 2981194"/>
              <a:gd name="connsiteX28" fmla="*/ 1840909 w 2936056"/>
              <a:gd name="connsiteY28" fmla="*/ 2750759 h 2981194"/>
              <a:gd name="connsiteX29" fmla="*/ 1886225 w 2936056"/>
              <a:gd name="connsiteY29" fmla="*/ 2722155 h 2981194"/>
              <a:gd name="connsiteX30" fmla="*/ 1910972 w 2936056"/>
              <a:gd name="connsiteY30" fmla="*/ 2718298 h 2981194"/>
              <a:gd name="connsiteX31" fmla="*/ 2041777 w 2936056"/>
              <a:gd name="connsiteY31" fmla="*/ 2718298 h 2981194"/>
              <a:gd name="connsiteX32" fmla="*/ 2105090 w 2936056"/>
              <a:gd name="connsiteY32" fmla="*/ 2683910 h 2981194"/>
              <a:gd name="connsiteX33" fmla="*/ 2219504 w 2936056"/>
              <a:gd name="connsiteY33" fmla="*/ 2549570 h 2981194"/>
              <a:gd name="connsiteX34" fmla="*/ 2269962 w 2936056"/>
              <a:gd name="connsiteY34" fmla="*/ 2478221 h 2981194"/>
              <a:gd name="connsiteX35" fmla="*/ 2279282 w 2936056"/>
              <a:gd name="connsiteY35" fmla="*/ 2467616 h 2981194"/>
              <a:gd name="connsiteX36" fmla="*/ 2286353 w 2936056"/>
              <a:gd name="connsiteY36" fmla="*/ 2463116 h 2981194"/>
              <a:gd name="connsiteX37" fmla="*/ 579783 w 2936056"/>
              <a:gd name="connsiteY37" fmla="*/ 2362843 h 2981194"/>
              <a:gd name="connsiteX38" fmla="*/ 594245 w 2936056"/>
              <a:gd name="connsiteY38" fmla="*/ 2370235 h 2981194"/>
              <a:gd name="connsiteX39" fmla="*/ 658845 w 2936056"/>
              <a:gd name="connsiteY39" fmla="*/ 2440298 h 2981194"/>
              <a:gd name="connsiteX40" fmla="*/ 725372 w 2936056"/>
              <a:gd name="connsiteY40" fmla="*/ 2510360 h 2981194"/>
              <a:gd name="connsiteX41" fmla="*/ 803148 w 2936056"/>
              <a:gd name="connsiteY41" fmla="*/ 2543142 h 2981194"/>
              <a:gd name="connsiteX42" fmla="*/ 933952 w 2936056"/>
              <a:gd name="connsiteY42" fmla="*/ 2552784 h 2981194"/>
              <a:gd name="connsiteX43" fmla="*/ 1048366 w 2936056"/>
              <a:gd name="connsiteY43" fmla="*/ 2606134 h 2981194"/>
              <a:gd name="connsiteX44" fmla="*/ 1111037 w 2936056"/>
              <a:gd name="connsiteY44" fmla="*/ 2677161 h 2981194"/>
              <a:gd name="connsiteX45" fmla="*/ 1120357 w 2936056"/>
              <a:gd name="connsiteY45" fmla="*/ 2720548 h 2981194"/>
              <a:gd name="connsiteX46" fmla="*/ 1087254 w 2936056"/>
              <a:gd name="connsiteY46" fmla="*/ 2750759 h 2981194"/>
              <a:gd name="connsiteX47" fmla="*/ 1056079 w 2936056"/>
              <a:gd name="connsiteY47" fmla="*/ 2750437 h 2981194"/>
              <a:gd name="connsiteX48" fmla="*/ 908885 w 2936056"/>
              <a:gd name="connsiteY48" fmla="*/ 2708335 h 2981194"/>
              <a:gd name="connsiteX49" fmla="*/ 678128 w 2936056"/>
              <a:gd name="connsiteY49" fmla="*/ 2515181 h 2981194"/>
              <a:gd name="connsiteX50" fmla="*/ 598424 w 2936056"/>
              <a:gd name="connsiteY50" fmla="*/ 2413623 h 2981194"/>
              <a:gd name="connsiteX51" fmla="*/ 580426 w 2936056"/>
              <a:gd name="connsiteY51" fmla="*/ 2379877 h 2981194"/>
              <a:gd name="connsiteX52" fmla="*/ 579783 w 2936056"/>
              <a:gd name="connsiteY52" fmla="*/ 2362843 h 2981194"/>
              <a:gd name="connsiteX53" fmla="*/ 2357380 w 2936056"/>
              <a:gd name="connsiteY53" fmla="*/ 2310136 h 2981194"/>
              <a:gd name="connsiteX54" fmla="*/ 2357059 w 2936056"/>
              <a:gd name="connsiteY54" fmla="*/ 2324277 h 2981194"/>
              <a:gd name="connsiteX55" fmla="*/ 2336811 w 2936056"/>
              <a:gd name="connsiteY55" fmla="*/ 2363486 h 2981194"/>
              <a:gd name="connsiteX56" fmla="*/ 1993890 w 2936056"/>
              <a:gd name="connsiteY56" fmla="*/ 2674590 h 2981194"/>
              <a:gd name="connsiteX57" fmla="*/ 1905509 w 2936056"/>
              <a:gd name="connsiteY57" fmla="*/ 2694516 h 2981194"/>
              <a:gd name="connsiteX58" fmla="*/ 1874012 w 2936056"/>
              <a:gd name="connsiteY58" fmla="*/ 2694516 h 2981194"/>
              <a:gd name="connsiteX59" fmla="*/ 1868549 w 2936056"/>
              <a:gd name="connsiteY59" fmla="*/ 2686803 h 2981194"/>
              <a:gd name="connsiteX60" fmla="*/ 1906794 w 2936056"/>
              <a:gd name="connsiteY60" fmla="*/ 2537357 h 2981194"/>
              <a:gd name="connsiteX61" fmla="*/ 1917400 w 2936056"/>
              <a:gd name="connsiteY61" fmla="*/ 2526430 h 2981194"/>
              <a:gd name="connsiteX62" fmla="*/ 2025065 w 2936056"/>
              <a:gd name="connsiteY62" fmla="*/ 2498791 h 2981194"/>
              <a:gd name="connsiteX63" fmla="*/ 2144300 w 2936056"/>
              <a:gd name="connsiteY63" fmla="*/ 2489470 h 2981194"/>
              <a:gd name="connsiteX64" fmla="*/ 2215327 w 2936056"/>
              <a:gd name="connsiteY64" fmla="*/ 2454439 h 2981194"/>
              <a:gd name="connsiteX65" fmla="*/ 2304994 w 2936056"/>
              <a:gd name="connsiteY65" fmla="*/ 2356737 h 2981194"/>
              <a:gd name="connsiteX66" fmla="*/ 2344846 w 2936056"/>
              <a:gd name="connsiteY66" fmla="*/ 2315921 h 2981194"/>
              <a:gd name="connsiteX67" fmla="*/ 2357380 w 2936056"/>
              <a:gd name="connsiteY67" fmla="*/ 2310136 h 2981194"/>
              <a:gd name="connsiteX68" fmla="*/ 1901330 w 2936056"/>
              <a:gd name="connsiteY68" fmla="*/ 2295994 h 2981194"/>
              <a:gd name="connsiteX69" fmla="*/ 1907115 w 2936056"/>
              <a:gd name="connsiteY69" fmla="*/ 2312706 h 2981194"/>
              <a:gd name="connsiteX70" fmla="*/ 1896188 w 2936056"/>
              <a:gd name="connsiteY70" fmla="*/ 2502968 h 2981194"/>
              <a:gd name="connsiteX71" fmla="*/ 1870798 w 2936056"/>
              <a:gd name="connsiteY71" fmla="*/ 2638594 h 2981194"/>
              <a:gd name="connsiteX72" fmla="*/ 1789166 w 2936056"/>
              <a:gd name="connsiteY72" fmla="*/ 2836247 h 2981194"/>
              <a:gd name="connsiteX73" fmla="*/ 1729388 w 2936056"/>
              <a:gd name="connsiteY73" fmla="*/ 2968659 h 2981194"/>
              <a:gd name="connsiteX74" fmla="*/ 1711069 w 2936056"/>
              <a:gd name="connsiteY74" fmla="*/ 2980872 h 2981194"/>
              <a:gd name="connsiteX75" fmla="*/ 1534305 w 2936056"/>
              <a:gd name="connsiteY75" fmla="*/ 2980229 h 2981194"/>
              <a:gd name="connsiteX76" fmla="*/ 1501845 w 2936056"/>
              <a:gd name="connsiteY76" fmla="*/ 2978301 h 2981194"/>
              <a:gd name="connsiteX77" fmla="*/ 1486418 w 2936056"/>
              <a:gd name="connsiteY77" fmla="*/ 2952911 h 2981194"/>
              <a:gd name="connsiteX78" fmla="*/ 1538162 w 2936056"/>
              <a:gd name="connsiteY78" fmla="*/ 2871600 h 2981194"/>
              <a:gd name="connsiteX79" fmla="*/ 1708497 w 2936056"/>
              <a:gd name="connsiteY79" fmla="*/ 2755900 h 2981194"/>
              <a:gd name="connsiteX80" fmla="*/ 1730352 w 2936056"/>
              <a:gd name="connsiteY80" fmla="*/ 2752365 h 2981194"/>
              <a:gd name="connsiteX81" fmla="*/ 1759598 w 2936056"/>
              <a:gd name="connsiteY81" fmla="*/ 2736617 h 2981194"/>
              <a:gd name="connsiteX82" fmla="*/ 1877869 w 2936056"/>
              <a:gd name="connsiteY82" fmla="*/ 2468579 h 2981194"/>
              <a:gd name="connsiteX83" fmla="*/ 1892974 w 2936056"/>
              <a:gd name="connsiteY83" fmla="*/ 2341631 h 2981194"/>
              <a:gd name="connsiteX84" fmla="*/ 1901330 w 2936056"/>
              <a:gd name="connsiteY84" fmla="*/ 2295994 h 2981194"/>
              <a:gd name="connsiteX85" fmla="*/ 1002730 w 2936056"/>
              <a:gd name="connsiteY85" fmla="*/ 2028278 h 2981194"/>
              <a:gd name="connsiteX86" fmla="*/ 1008193 w 2936056"/>
              <a:gd name="connsiteY86" fmla="*/ 2038563 h 2981194"/>
              <a:gd name="connsiteX87" fmla="*/ 1011407 w 2936056"/>
              <a:gd name="connsiteY87" fmla="*/ 2088056 h 2981194"/>
              <a:gd name="connsiteX88" fmla="*/ 1011407 w 2936056"/>
              <a:gd name="connsiteY88" fmla="*/ 2208898 h 2981194"/>
              <a:gd name="connsiteX89" fmla="*/ 1026191 w 2936056"/>
              <a:gd name="connsiteY89" fmla="*/ 2346131 h 2981194"/>
              <a:gd name="connsiteX90" fmla="*/ 1017513 w 2936056"/>
              <a:gd name="connsiteY90" fmla="*/ 2353844 h 2981194"/>
              <a:gd name="connsiteX91" fmla="*/ 974126 w 2936056"/>
              <a:gd name="connsiteY91" fmla="*/ 2346452 h 2981194"/>
              <a:gd name="connsiteX92" fmla="*/ 942630 w 2936056"/>
              <a:gd name="connsiteY92" fmla="*/ 2314957 h 2981194"/>
              <a:gd name="connsiteX93" fmla="*/ 931060 w 2936056"/>
              <a:gd name="connsiteY93" fmla="*/ 2246501 h 2981194"/>
              <a:gd name="connsiteX94" fmla="*/ 931381 w 2936056"/>
              <a:gd name="connsiteY94" fmla="*/ 2214683 h 2981194"/>
              <a:gd name="connsiteX95" fmla="*/ 933631 w 2936056"/>
              <a:gd name="connsiteY95" fmla="*/ 2156512 h 2981194"/>
              <a:gd name="connsiteX96" fmla="*/ 947772 w 2936056"/>
              <a:gd name="connsiteY96" fmla="*/ 2110232 h 2981194"/>
              <a:gd name="connsiteX97" fmla="*/ 994373 w 2936056"/>
              <a:gd name="connsiteY97" fmla="*/ 2035349 h 2981194"/>
              <a:gd name="connsiteX98" fmla="*/ 1002730 w 2936056"/>
              <a:gd name="connsiteY98" fmla="*/ 2028278 h 2981194"/>
              <a:gd name="connsiteX99" fmla="*/ 1901652 w 2936056"/>
              <a:gd name="connsiteY99" fmla="*/ 1973963 h 2981194"/>
              <a:gd name="connsiteX100" fmla="*/ 1906151 w 2936056"/>
              <a:gd name="connsiteY100" fmla="*/ 1981034 h 2981194"/>
              <a:gd name="connsiteX101" fmla="*/ 1906794 w 2936056"/>
              <a:gd name="connsiteY101" fmla="*/ 2026349 h 2981194"/>
              <a:gd name="connsiteX102" fmla="*/ 1848944 w 2936056"/>
              <a:gd name="connsiteY102" fmla="*/ 2393374 h 2981194"/>
              <a:gd name="connsiteX103" fmla="*/ 1735815 w 2936056"/>
              <a:gd name="connsiteY103" fmla="*/ 2620917 h 2981194"/>
              <a:gd name="connsiteX104" fmla="*/ 1645184 w 2936056"/>
              <a:gd name="connsiteY104" fmla="*/ 2738545 h 2981194"/>
              <a:gd name="connsiteX105" fmla="*/ 1532055 w 2936056"/>
              <a:gd name="connsiteY105" fmla="*/ 2798323 h 2981194"/>
              <a:gd name="connsiteX106" fmla="*/ 1467135 w 2936056"/>
              <a:gd name="connsiteY106" fmla="*/ 2743687 h 2981194"/>
              <a:gd name="connsiteX107" fmla="*/ 1517593 w 2936056"/>
              <a:gd name="connsiteY107" fmla="*/ 2589743 h 2981194"/>
              <a:gd name="connsiteX108" fmla="*/ 1604046 w 2936056"/>
              <a:gd name="connsiteY108" fmla="*/ 2487863 h 2981194"/>
              <a:gd name="connsiteX109" fmla="*/ 1741600 w 2936056"/>
              <a:gd name="connsiteY109" fmla="*/ 2426799 h 2981194"/>
              <a:gd name="connsiteX110" fmla="*/ 1758312 w 2936056"/>
              <a:gd name="connsiteY110" fmla="*/ 2418764 h 2981194"/>
              <a:gd name="connsiteX111" fmla="*/ 1850872 w 2936056"/>
              <a:gd name="connsiteY111" fmla="*/ 2234930 h 2981194"/>
              <a:gd name="connsiteX112" fmla="*/ 1892653 w 2936056"/>
              <a:gd name="connsiteY112" fmla="*/ 2012208 h 2981194"/>
              <a:gd name="connsiteX113" fmla="*/ 1896188 w 2936056"/>
              <a:gd name="connsiteY113" fmla="*/ 1980069 h 2981194"/>
              <a:gd name="connsiteX114" fmla="*/ 1901652 w 2936056"/>
              <a:gd name="connsiteY114" fmla="*/ 1973963 h 2981194"/>
              <a:gd name="connsiteX115" fmla="*/ 319459 w 2936056"/>
              <a:gd name="connsiteY115" fmla="*/ 1832231 h 2981194"/>
              <a:gd name="connsiteX116" fmla="*/ 332636 w 2936056"/>
              <a:gd name="connsiteY116" fmla="*/ 1841873 h 2981194"/>
              <a:gd name="connsiteX117" fmla="*/ 390165 w 2936056"/>
              <a:gd name="connsiteY117" fmla="*/ 1923506 h 2981194"/>
              <a:gd name="connsiteX118" fmla="*/ 529968 w 2936056"/>
              <a:gd name="connsiteY118" fmla="*/ 2059774 h 2981194"/>
              <a:gd name="connsiteX119" fmla="*/ 618030 w 2936056"/>
              <a:gd name="connsiteY119" fmla="*/ 2078736 h 2981194"/>
              <a:gd name="connsiteX120" fmla="*/ 863892 w 2936056"/>
              <a:gd name="connsiteY120" fmla="*/ 2174831 h 2981194"/>
              <a:gd name="connsiteX121" fmla="*/ 897959 w 2936056"/>
              <a:gd name="connsiteY121" fmla="*/ 2255821 h 2981194"/>
              <a:gd name="connsiteX122" fmla="*/ 883818 w 2936056"/>
              <a:gd name="connsiteY122" fmla="*/ 2277354 h 2981194"/>
              <a:gd name="connsiteX123" fmla="*/ 793508 w 2936056"/>
              <a:gd name="connsiteY123" fmla="*/ 2287960 h 2981194"/>
              <a:gd name="connsiteX124" fmla="*/ 610316 w 2936056"/>
              <a:gd name="connsiteY124" fmla="*/ 2192829 h 2981194"/>
              <a:gd name="connsiteX125" fmla="*/ 458620 w 2936056"/>
              <a:gd name="connsiteY125" fmla="*/ 2050132 h 2981194"/>
              <a:gd name="connsiteX126" fmla="*/ 429695 w 2936056"/>
              <a:gd name="connsiteY126" fmla="*/ 2024100 h 2981194"/>
              <a:gd name="connsiteX127" fmla="*/ 427767 w 2936056"/>
              <a:gd name="connsiteY127" fmla="*/ 2026350 h 2981194"/>
              <a:gd name="connsiteX128" fmla="*/ 438373 w 2936056"/>
              <a:gd name="connsiteY128" fmla="*/ 2047561 h 2981194"/>
              <a:gd name="connsiteX129" fmla="*/ 559215 w 2936056"/>
              <a:gd name="connsiteY129" fmla="*/ 2226575 h 2981194"/>
              <a:gd name="connsiteX130" fmla="*/ 633135 w 2936056"/>
              <a:gd name="connsiteY130" fmla="*/ 2292138 h 2981194"/>
              <a:gd name="connsiteX131" fmla="*/ 712517 w 2936056"/>
              <a:gd name="connsiteY131" fmla="*/ 2309814 h 2981194"/>
              <a:gd name="connsiteX132" fmla="*/ 872569 w 2936056"/>
              <a:gd name="connsiteY132" fmla="*/ 2335204 h 2981194"/>
              <a:gd name="connsiteX133" fmla="*/ 985696 w 2936056"/>
              <a:gd name="connsiteY133" fmla="*/ 2412015 h 2981194"/>
              <a:gd name="connsiteX134" fmla="*/ 1008193 w 2936056"/>
              <a:gd name="connsiteY134" fmla="*/ 2493327 h 2981194"/>
              <a:gd name="connsiteX135" fmla="*/ 991802 w 2936056"/>
              <a:gd name="connsiteY135" fmla="*/ 2512610 h 2981194"/>
              <a:gd name="connsiteX136" fmla="*/ 915314 w 2936056"/>
              <a:gd name="connsiteY136" fmla="*/ 2520645 h 2981194"/>
              <a:gd name="connsiteX137" fmla="*/ 720873 w 2936056"/>
              <a:gd name="connsiteY137" fmla="*/ 2431299 h 2981194"/>
              <a:gd name="connsiteX138" fmla="*/ 514542 w 2936056"/>
              <a:gd name="connsiteY138" fmla="*/ 2213397 h 2981194"/>
              <a:gd name="connsiteX139" fmla="*/ 398199 w 2936056"/>
              <a:gd name="connsiteY139" fmla="*/ 2001924 h 2981194"/>
              <a:gd name="connsiteX140" fmla="*/ 352884 w 2936056"/>
              <a:gd name="connsiteY140" fmla="*/ 1918042 h 2981194"/>
              <a:gd name="connsiteX141" fmla="*/ 320423 w 2936056"/>
              <a:gd name="connsiteY141" fmla="*/ 1848622 h 2981194"/>
              <a:gd name="connsiteX142" fmla="*/ 319459 w 2936056"/>
              <a:gd name="connsiteY142" fmla="*/ 1832231 h 2981194"/>
              <a:gd name="connsiteX143" fmla="*/ 1911294 w 2936056"/>
              <a:gd name="connsiteY143" fmla="*/ 1818412 h 2981194"/>
              <a:gd name="connsiteX144" fmla="*/ 1920614 w 2936056"/>
              <a:gd name="connsiteY144" fmla="*/ 1854086 h 2981194"/>
              <a:gd name="connsiteX145" fmla="*/ 1984570 w 2936056"/>
              <a:gd name="connsiteY145" fmla="*/ 2054632 h 2981194"/>
              <a:gd name="connsiteX146" fmla="*/ 2011245 w 2936056"/>
              <a:gd name="connsiteY146" fmla="*/ 2164547 h 2981194"/>
              <a:gd name="connsiteX147" fmla="*/ 2005139 w 2936056"/>
              <a:gd name="connsiteY147" fmla="*/ 2255821 h 2981194"/>
              <a:gd name="connsiteX148" fmla="*/ 1930577 w 2936056"/>
              <a:gd name="connsiteY148" fmla="*/ 2327812 h 2981194"/>
              <a:gd name="connsiteX149" fmla="*/ 1920935 w 2936056"/>
              <a:gd name="connsiteY149" fmla="*/ 2321063 h 2981194"/>
              <a:gd name="connsiteX150" fmla="*/ 1906151 w 2936056"/>
              <a:gd name="connsiteY150" fmla="*/ 2245858 h 2981194"/>
              <a:gd name="connsiteX151" fmla="*/ 1912258 w 2936056"/>
              <a:gd name="connsiteY151" fmla="*/ 2189615 h 2981194"/>
              <a:gd name="connsiteX152" fmla="*/ 1925113 w 2936056"/>
              <a:gd name="connsiteY152" fmla="*/ 2049811 h 2981194"/>
              <a:gd name="connsiteX153" fmla="*/ 1914186 w 2936056"/>
              <a:gd name="connsiteY153" fmla="*/ 1872405 h 2981194"/>
              <a:gd name="connsiteX154" fmla="*/ 1911294 w 2936056"/>
              <a:gd name="connsiteY154" fmla="*/ 1818412 h 2981194"/>
              <a:gd name="connsiteX155" fmla="*/ 2618026 w 2936056"/>
              <a:gd name="connsiteY155" fmla="*/ 1780166 h 2981194"/>
              <a:gd name="connsiteX156" fmla="*/ 2618990 w 2936056"/>
              <a:gd name="connsiteY156" fmla="*/ 1788523 h 2981194"/>
              <a:gd name="connsiteX157" fmla="*/ 2596171 w 2936056"/>
              <a:gd name="connsiteY157" fmla="*/ 1843158 h 2981194"/>
              <a:gd name="connsiteX158" fmla="*/ 2491720 w 2936056"/>
              <a:gd name="connsiteY158" fmla="*/ 2049489 h 2981194"/>
              <a:gd name="connsiteX159" fmla="*/ 2343560 w 2936056"/>
              <a:gd name="connsiteY159" fmla="*/ 2260320 h 2981194"/>
              <a:gd name="connsiteX160" fmla="*/ 2188008 w 2936056"/>
              <a:gd name="connsiteY160" fmla="*/ 2399481 h 2981194"/>
              <a:gd name="connsiteX161" fmla="*/ 2035992 w 2936056"/>
              <a:gd name="connsiteY161" fmla="*/ 2467294 h 2981194"/>
              <a:gd name="connsiteX162" fmla="*/ 1950824 w 2936056"/>
              <a:gd name="connsiteY162" fmla="*/ 2463759 h 2981194"/>
              <a:gd name="connsiteX163" fmla="*/ 1928006 w 2936056"/>
              <a:gd name="connsiteY163" fmla="*/ 2430334 h 2981194"/>
              <a:gd name="connsiteX164" fmla="*/ 1991640 w 2936056"/>
              <a:gd name="connsiteY164" fmla="*/ 2321384 h 2981194"/>
              <a:gd name="connsiteX165" fmla="*/ 2152977 w 2936056"/>
              <a:gd name="connsiteY165" fmla="*/ 2264177 h 2981194"/>
              <a:gd name="connsiteX166" fmla="*/ 2256143 w 2936056"/>
              <a:gd name="connsiteY166" fmla="*/ 2255499 h 2981194"/>
              <a:gd name="connsiteX167" fmla="*/ 2325562 w 2936056"/>
              <a:gd name="connsiteY167" fmla="*/ 2223682 h 2981194"/>
              <a:gd name="connsiteX168" fmla="*/ 2475329 w 2936056"/>
              <a:gd name="connsiteY168" fmla="*/ 2035349 h 2981194"/>
              <a:gd name="connsiteX169" fmla="*/ 2508111 w 2936056"/>
              <a:gd name="connsiteY169" fmla="*/ 1973321 h 2981194"/>
              <a:gd name="connsiteX170" fmla="*/ 2468902 w 2936056"/>
              <a:gd name="connsiteY170" fmla="*/ 2006424 h 2981194"/>
              <a:gd name="connsiteX171" fmla="*/ 2331026 w 2936056"/>
              <a:gd name="connsiteY171" fmla="*/ 2136586 h 2981194"/>
              <a:gd name="connsiteX172" fmla="*/ 2170654 w 2936056"/>
              <a:gd name="connsiteY172" fmla="*/ 2229788 h 2981194"/>
              <a:gd name="connsiteX173" fmla="*/ 2105412 w 2936056"/>
              <a:gd name="connsiteY173" fmla="*/ 2240715 h 2981194"/>
              <a:gd name="connsiteX174" fmla="*/ 2047240 w 2936056"/>
              <a:gd name="connsiteY174" fmla="*/ 2223039 h 2981194"/>
              <a:gd name="connsiteX175" fmla="*/ 2038242 w 2936056"/>
              <a:gd name="connsiteY175" fmla="*/ 2202149 h 2981194"/>
              <a:gd name="connsiteX176" fmla="*/ 2102198 w 2936056"/>
              <a:gd name="connsiteY176" fmla="*/ 2094162 h 2981194"/>
              <a:gd name="connsiteX177" fmla="*/ 2233646 w 2936056"/>
              <a:gd name="connsiteY177" fmla="*/ 2029564 h 2981194"/>
              <a:gd name="connsiteX178" fmla="*/ 2319135 w 2936056"/>
              <a:gd name="connsiteY178" fmla="*/ 2027314 h 2981194"/>
              <a:gd name="connsiteX179" fmla="*/ 2421658 w 2936056"/>
              <a:gd name="connsiteY179" fmla="*/ 1998389 h 2981194"/>
              <a:gd name="connsiteX180" fmla="*/ 2556641 w 2936056"/>
              <a:gd name="connsiteY180" fmla="*/ 1856978 h 2981194"/>
              <a:gd name="connsiteX181" fmla="*/ 2599385 w 2936056"/>
              <a:gd name="connsiteY181" fmla="*/ 1795914 h 2981194"/>
              <a:gd name="connsiteX182" fmla="*/ 2610312 w 2936056"/>
              <a:gd name="connsiteY182" fmla="*/ 1783702 h 2981194"/>
              <a:gd name="connsiteX183" fmla="*/ 2618026 w 2936056"/>
              <a:gd name="connsiteY183" fmla="*/ 1780166 h 2981194"/>
              <a:gd name="connsiteX184" fmla="*/ 239755 w 2936056"/>
              <a:gd name="connsiteY184" fmla="*/ 1655146 h 2981194"/>
              <a:gd name="connsiteX185" fmla="*/ 254218 w 2936056"/>
              <a:gd name="connsiteY185" fmla="*/ 1663823 h 2981194"/>
              <a:gd name="connsiteX186" fmla="*/ 371524 w 2936056"/>
              <a:gd name="connsiteY186" fmla="*/ 1793021 h 2981194"/>
              <a:gd name="connsiteX187" fmla="*/ 478868 w 2936056"/>
              <a:gd name="connsiteY187" fmla="*/ 1844444 h 2981194"/>
              <a:gd name="connsiteX188" fmla="*/ 627671 w 2936056"/>
              <a:gd name="connsiteY188" fmla="*/ 1861799 h 2981194"/>
              <a:gd name="connsiteX189" fmla="*/ 771652 w 2936056"/>
              <a:gd name="connsiteY189" fmla="*/ 1964643 h 2981194"/>
              <a:gd name="connsiteX190" fmla="*/ 788043 w 2936056"/>
              <a:gd name="connsiteY190" fmla="*/ 1994211 h 2981194"/>
              <a:gd name="connsiteX191" fmla="*/ 763618 w 2936056"/>
              <a:gd name="connsiteY191" fmla="*/ 2046918 h 2981194"/>
              <a:gd name="connsiteX192" fmla="*/ 718945 w 2936056"/>
              <a:gd name="connsiteY192" fmla="*/ 2049489 h 2981194"/>
              <a:gd name="connsiteX193" fmla="*/ 551823 w 2936056"/>
              <a:gd name="connsiteY193" fmla="*/ 2000638 h 2981194"/>
              <a:gd name="connsiteX194" fmla="*/ 263538 w 2936056"/>
              <a:gd name="connsiteY194" fmla="*/ 1722316 h 2981194"/>
              <a:gd name="connsiteX195" fmla="*/ 239112 w 2936056"/>
              <a:gd name="connsiteY195" fmla="*/ 1673465 h 2981194"/>
              <a:gd name="connsiteX196" fmla="*/ 239755 w 2936056"/>
              <a:gd name="connsiteY196" fmla="*/ 1655146 h 2981194"/>
              <a:gd name="connsiteX197" fmla="*/ 1902616 w 2936056"/>
              <a:gd name="connsiteY197" fmla="*/ 1650647 h 2981194"/>
              <a:gd name="connsiteX198" fmla="*/ 1907115 w 2936056"/>
              <a:gd name="connsiteY198" fmla="*/ 1666074 h 2981194"/>
              <a:gd name="connsiteX199" fmla="*/ 1898116 w 2936056"/>
              <a:gd name="connsiteY199" fmla="*/ 1838980 h 2981194"/>
              <a:gd name="connsiteX200" fmla="*/ 1850551 w 2936056"/>
              <a:gd name="connsiteY200" fmla="*/ 2068451 h 2981194"/>
              <a:gd name="connsiteX201" fmla="*/ 1738387 w 2936056"/>
              <a:gd name="connsiteY201" fmla="*/ 2297923 h 2981194"/>
              <a:gd name="connsiteX202" fmla="*/ 1634578 w 2936056"/>
              <a:gd name="connsiteY202" fmla="*/ 2430334 h 2981194"/>
              <a:gd name="connsiteX203" fmla="*/ 1518557 w 2936056"/>
              <a:gd name="connsiteY203" fmla="*/ 2475650 h 2981194"/>
              <a:gd name="connsiteX204" fmla="*/ 1496703 w 2936056"/>
              <a:gd name="connsiteY204" fmla="*/ 2472436 h 2981194"/>
              <a:gd name="connsiteX205" fmla="*/ 1468742 w 2936056"/>
              <a:gd name="connsiteY205" fmla="*/ 2441904 h 2981194"/>
              <a:gd name="connsiteX206" fmla="*/ 1483847 w 2936056"/>
              <a:gd name="connsiteY206" fmla="*/ 2324276 h 2981194"/>
              <a:gd name="connsiteX207" fmla="*/ 1705605 w 2936056"/>
              <a:gd name="connsiteY207" fmla="*/ 2113767 h 2981194"/>
              <a:gd name="connsiteX208" fmla="*/ 1725852 w 2936056"/>
              <a:gd name="connsiteY208" fmla="*/ 2108946 h 2981194"/>
              <a:gd name="connsiteX209" fmla="*/ 1770204 w 2936056"/>
              <a:gd name="connsiteY209" fmla="*/ 2078736 h 2981194"/>
              <a:gd name="connsiteX210" fmla="*/ 1882368 w 2936056"/>
              <a:gd name="connsiteY210" fmla="*/ 1791415 h 2981194"/>
              <a:gd name="connsiteX211" fmla="*/ 1894902 w 2936056"/>
              <a:gd name="connsiteY211" fmla="*/ 1677001 h 2981194"/>
              <a:gd name="connsiteX212" fmla="*/ 1902616 w 2936056"/>
              <a:gd name="connsiteY212" fmla="*/ 1650647 h 2981194"/>
              <a:gd name="connsiteX213" fmla="*/ 2699015 w 2936056"/>
              <a:gd name="connsiteY213" fmla="*/ 1603403 h 2981194"/>
              <a:gd name="connsiteX214" fmla="*/ 2698051 w 2936056"/>
              <a:gd name="connsiteY214" fmla="*/ 1611759 h 2981194"/>
              <a:gd name="connsiteX215" fmla="*/ 2578173 w 2936056"/>
              <a:gd name="connsiteY215" fmla="*/ 1788201 h 2981194"/>
              <a:gd name="connsiteX216" fmla="*/ 2415551 w 2936056"/>
              <a:gd name="connsiteY216" fmla="*/ 1929933 h 2981194"/>
              <a:gd name="connsiteX217" fmla="*/ 2282496 w 2936056"/>
              <a:gd name="connsiteY217" fmla="*/ 1991961 h 2981194"/>
              <a:gd name="connsiteX218" fmla="*/ 2212434 w 2936056"/>
              <a:gd name="connsiteY218" fmla="*/ 1998067 h 2981194"/>
              <a:gd name="connsiteX219" fmla="*/ 2180295 w 2936056"/>
              <a:gd name="connsiteY219" fmla="*/ 1996460 h 2981194"/>
              <a:gd name="connsiteX220" fmla="*/ 2151370 w 2936056"/>
              <a:gd name="connsiteY220" fmla="*/ 1937325 h 2981194"/>
              <a:gd name="connsiteX221" fmla="*/ 2234609 w 2936056"/>
              <a:gd name="connsiteY221" fmla="*/ 1838980 h 2981194"/>
              <a:gd name="connsiteX222" fmla="*/ 2355130 w 2936056"/>
              <a:gd name="connsiteY222" fmla="*/ 1802664 h 2981194"/>
              <a:gd name="connsiteX223" fmla="*/ 2497184 w 2936056"/>
              <a:gd name="connsiteY223" fmla="*/ 1786916 h 2981194"/>
              <a:gd name="connsiteX224" fmla="*/ 2549570 w 2936056"/>
              <a:gd name="connsiteY224" fmla="*/ 1757026 h 2981194"/>
              <a:gd name="connsiteX225" fmla="*/ 2660449 w 2936056"/>
              <a:gd name="connsiteY225" fmla="*/ 1636185 h 2981194"/>
              <a:gd name="connsiteX226" fmla="*/ 2690659 w 2936056"/>
              <a:gd name="connsiteY226" fmla="*/ 1605653 h 2981194"/>
              <a:gd name="connsiteX227" fmla="*/ 2699015 w 2936056"/>
              <a:gd name="connsiteY227" fmla="*/ 1603403 h 2981194"/>
              <a:gd name="connsiteX228" fmla="*/ 933309 w 2936056"/>
              <a:gd name="connsiteY228" fmla="*/ 1490917 h 2981194"/>
              <a:gd name="connsiteX229" fmla="*/ 945522 w 2936056"/>
              <a:gd name="connsiteY229" fmla="*/ 1510843 h 2981194"/>
              <a:gd name="connsiteX230" fmla="*/ 995016 w 2936056"/>
              <a:gd name="connsiteY230" fmla="*/ 1712353 h 2981194"/>
              <a:gd name="connsiteX231" fmla="*/ 1001444 w 2936056"/>
              <a:gd name="connsiteY231" fmla="*/ 1834159 h 2981194"/>
              <a:gd name="connsiteX232" fmla="*/ 967698 w 2936056"/>
              <a:gd name="connsiteY232" fmla="*/ 2028278 h 2981194"/>
              <a:gd name="connsiteX233" fmla="*/ 920454 w 2936056"/>
              <a:gd name="connsiteY233" fmla="*/ 2101876 h 2981194"/>
              <a:gd name="connsiteX234" fmla="*/ 881245 w 2936056"/>
              <a:gd name="connsiteY234" fmla="*/ 2119873 h 2981194"/>
              <a:gd name="connsiteX235" fmla="*/ 839785 w 2936056"/>
              <a:gd name="connsiteY235" fmla="*/ 2095769 h 2981194"/>
              <a:gd name="connsiteX236" fmla="*/ 822109 w 2936056"/>
              <a:gd name="connsiteY236" fmla="*/ 2019279 h 2981194"/>
              <a:gd name="connsiteX237" fmla="*/ 867746 w 2936056"/>
              <a:gd name="connsiteY237" fmla="*/ 1847336 h 2981194"/>
              <a:gd name="connsiteX238" fmla="*/ 921418 w 2936056"/>
              <a:gd name="connsiteY238" fmla="*/ 1769882 h 2981194"/>
              <a:gd name="connsiteX239" fmla="*/ 951950 w 2936056"/>
              <a:gd name="connsiteY239" fmla="*/ 1665752 h 2981194"/>
              <a:gd name="connsiteX240" fmla="*/ 930738 w 2936056"/>
              <a:gd name="connsiteY240" fmla="*/ 1515021 h 2981194"/>
              <a:gd name="connsiteX241" fmla="*/ 933309 w 2936056"/>
              <a:gd name="connsiteY241" fmla="*/ 1490917 h 2981194"/>
              <a:gd name="connsiteX242" fmla="*/ 2003854 w 2936056"/>
              <a:gd name="connsiteY242" fmla="*/ 1437889 h 2981194"/>
              <a:gd name="connsiteX243" fmla="*/ 2006746 w 2936056"/>
              <a:gd name="connsiteY243" fmla="*/ 1446888 h 2981194"/>
              <a:gd name="connsiteX244" fmla="*/ 2001283 w 2936056"/>
              <a:gd name="connsiteY244" fmla="*/ 1496381 h 2981194"/>
              <a:gd name="connsiteX245" fmla="*/ 1984249 w 2936056"/>
              <a:gd name="connsiteY245" fmla="*/ 1615938 h 2981194"/>
              <a:gd name="connsiteX246" fmla="*/ 2017673 w 2936056"/>
              <a:gd name="connsiteY246" fmla="*/ 1721674 h 2981194"/>
              <a:gd name="connsiteX247" fmla="*/ 2092557 w 2936056"/>
              <a:gd name="connsiteY247" fmla="*/ 1847016 h 2981194"/>
              <a:gd name="connsiteX248" fmla="*/ 2106698 w 2936056"/>
              <a:gd name="connsiteY248" fmla="*/ 2016709 h 2981194"/>
              <a:gd name="connsiteX249" fmla="*/ 2096092 w 2936056"/>
              <a:gd name="connsiteY249" fmla="*/ 2044991 h 2981194"/>
              <a:gd name="connsiteX250" fmla="*/ 2039849 w 2936056"/>
              <a:gd name="connsiteY250" fmla="*/ 2064917 h 2981194"/>
              <a:gd name="connsiteX251" fmla="*/ 1990998 w 2936056"/>
              <a:gd name="connsiteY251" fmla="*/ 2021529 h 2981194"/>
              <a:gd name="connsiteX252" fmla="*/ 1944397 w 2936056"/>
              <a:gd name="connsiteY252" fmla="*/ 1886225 h 2981194"/>
              <a:gd name="connsiteX253" fmla="*/ 1934755 w 2936056"/>
              <a:gd name="connsiteY253" fmla="*/ 1766669 h 2981194"/>
              <a:gd name="connsiteX254" fmla="*/ 1992284 w 2936056"/>
              <a:gd name="connsiteY254" fmla="*/ 1456529 h 2981194"/>
              <a:gd name="connsiteX255" fmla="*/ 1997426 w 2936056"/>
              <a:gd name="connsiteY255" fmla="*/ 1444959 h 2981194"/>
              <a:gd name="connsiteX256" fmla="*/ 2003854 w 2936056"/>
              <a:gd name="connsiteY256" fmla="*/ 1437889 h 2981194"/>
              <a:gd name="connsiteX257" fmla="*/ 88702 w 2936056"/>
              <a:gd name="connsiteY257" fmla="*/ 1352077 h 2981194"/>
              <a:gd name="connsiteX258" fmla="*/ 98344 w 2936056"/>
              <a:gd name="connsiteY258" fmla="*/ 1356898 h 2981194"/>
              <a:gd name="connsiteX259" fmla="*/ 129197 w 2936056"/>
              <a:gd name="connsiteY259" fmla="*/ 1397714 h 2981194"/>
              <a:gd name="connsiteX260" fmla="*/ 219507 w 2936056"/>
              <a:gd name="connsiteY260" fmla="*/ 1526270 h 2981194"/>
              <a:gd name="connsiteX261" fmla="*/ 310781 w 2936056"/>
              <a:gd name="connsiteY261" fmla="*/ 1600510 h 2981194"/>
              <a:gd name="connsiteX262" fmla="*/ 379559 w 2936056"/>
              <a:gd name="connsiteY262" fmla="*/ 1615937 h 2981194"/>
              <a:gd name="connsiteX263" fmla="*/ 480796 w 2936056"/>
              <a:gd name="connsiteY263" fmla="*/ 1618187 h 2981194"/>
              <a:gd name="connsiteX264" fmla="*/ 511649 w 2936056"/>
              <a:gd name="connsiteY264" fmla="*/ 1623972 h 2981194"/>
              <a:gd name="connsiteX265" fmla="*/ 647918 w 2936056"/>
              <a:gd name="connsiteY265" fmla="*/ 1715888 h 2981194"/>
              <a:gd name="connsiteX266" fmla="*/ 675557 w 2936056"/>
              <a:gd name="connsiteY266" fmla="*/ 1776309 h 2981194"/>
              <a:gd name="connsiteX267" fmla="*/ 646632 w 2936056"/>
              <a:gd name="connsiteY267" fmla="*/ 1817126 h 2981194"/>
              <a:gd name="connsiteX268" fmla="*/ 617707 w 2936056"/>
              <a:gd name="connsiteY268" fmla="*/ 1821304 h 2981194"/>
              <a:gd name="connsiteX269" fmla="*/ 474368 w 2936056"/>
              <a:gd name="connsiteY269" fmla="*/ 1783701 h 2981194"/>
              <a:gd name="connsiteX270" fmla="*/ 254539 w 2936056"/>
              <a:gd name="connsiteY270" fmla="*/ 1616580 h 2981194"/>
              <a:gd name="connsiteX271" fmla="*/ 104129 w 2936056"/>
              <a:gd name="connsiteY271" fmla="*/ 1399964 h 2981194"/>
              <a:gd name="connsiteX272" fmla="*/ 87738 w 2936056"/>
              <a:gd name="connsiteY272" fmla="*/ 1362683 h 2981194"/>
              <a:gd name="connsiteX273" fmla="*/ 88702 w 2936056"/>
              <a:gd name="connsiteY273" fmla="*/ 1352077 h 2981194"/>
              <a:gd name="connsiteX274" fmla="*/ 1901331 w 2936056"/>
              <a:gd name="connsiteY274" fmla="*/ 1342115 h 2981194"/>
              <a:gd name="connsiteX275" fmla="*/ 1907116 w 2936056"/>
              <a:gd name="connsiteY275" fmla="*/ 1349828 h 2981194"/>
              <a:gd name="connsiteX276" fmla="*/ 1910008 w 2936056"/>
              <a:gd name="connsiteY276" fmla="*/ 1394823 h 2981194"/>
              <a:gd name="connsiteX277" fmla="*/ 1885261 w 2936056"/>
              <a:gd name="connsiteY277" fmla="*/ 1606296 h 2981194"/>
              <a:gd name="connsiteX278" fmla="*/ 1842838 w 2936056"/>
              <a:gd name="connsiteY278" fmla="*/ 1770204 h 2981194"/>
              <a:gd name="connsiteX279" fmla="*/ 1667039 w 2936056"/>
              <a:gd name="connsiteY279" fmla="*/ 2079701 h 2981194"/>
              <a:gd name="connsiteX280" fmla="*/ 1629758 w 2936056"/>
              <a:gd name="connsiteY280" fmla="*/ 2118267 h 2981194"/>
              <a:gd name="connsiteX281" fmla="*/ 1535270 w 2936056"/>
              <a:gd name="connsiteY281" fmla="*/ 2151370 h 2981194"/>
              <a:gd name="connsiteX282" fmla="*/ 1502810 w 2936056"/>
              <a:gd name="connsiteY282" fmla="*/ 2151692 h 2981194"/>
              <a:gd name="connsiteX283" fmla="*/ 1472278 w 2936056"/>
              <a:gd name="connsiteY283" fmla="*/ 2126302 h 2981194"/>
              <a:gd name="connsiteX284" fmla="*/ 1480955 w 2936056"/>
              <a:gd name="connsiteY284" fmla="*/ 2014459 h 2981194"/>
              <a:gd name="connsiteX285" fmla="*/ 1698214 w 2936056"/>
              <a:gd name="connsiteY285" fmla="*/ 1794308 h 2981194"/>
              <a:gd name="connsiteX286" fmla="*/ 1726174 w 2936056"/>
              <a:gd name="connsiteY286" fmla="*/ 1786273 h 2981194"/>
              <a:gd name="connsiteX287" fmla="*/ 1770526 w 2936056"/>
              <a:gd name="connsiteY287" fmla="*/ 1755420 h 2981194"/>
              <a:gd name="connsiteX288" fmla="*/ 1881405 w 2936056"/>
              <a:gd name="connsiteY288" fmla="*/ 1482884 h 2981194"/>
              <a:gd name="connsiteX289" fmla="*/ 1893296 w 2936056"/>
              <a:gd name="connsiteY289" fmla="*/ 1369754 h 2981194"/>
              <a:gd name="connsiteX290" fmla="*/ 1895867 w 2936056"/>
              <a:gd name="connsiteY290" fmla="*/ 1350150 h 2981194"/>
              <a:gd name="connsiteX291" fmla="*/ 1901331 w 2936056"/>
              <a:gd name="connsiteY291" fmla="*/ 1342115 h 2981194"/>
              <a:gd name="connsiteX292" fmla="*/ 2847176 w 2936056"/>
              <a:gd name="connsiteY292" fmla="*/ 1301299 h 2981194"/>
              <a:gd name="connsiteX293" fmla="*/ 2845248 w 2936056"/>
              <a:gd name="connsiteY293" fmla="*/ 1318975 h 2981194"/>
              <a:gd name="connsiteX294" fmla="*/ 2778399 w 2936056"/>
              <a:gd name="connsiteY294" fmla="*/ 1435960 h 2981194"/>
              <a:gd name="connsiteX295" fmla="*/ 2642452 w 2936056"/>
              <a:gd name="connsiteY295" fmla="*/ 1605332 h 2981194"/>
              <a:gd name="connsiteX296" fmla="*/ 2421015 w 2936056"/>
              <a:gd name="connsiteY296" fmla="*/ 1747385 h 2981194"/>
              <a:gd name="connsiteX297" fmla="*/ 2322349 w 2936056"/>
              <a:gd name="connsiteY297" fmla="*/ 1768275 h 2981194"/>
              <a:gd name="connsiteX298" fmla="*/ 2287961 w 2936056"/>
              <a:gd name="connsiteY298" fmla="*/ 1764097 h 2981194"/>
              <a:gd name="connsiteX299" fmla="*/ 2260964 w 2936056"/>
              <a:gd name="connsiteY299" fmla="*/ 1720389 h 2981194"/>
              <a:gd name="connsiteX300" fmla="*/ 2290532 w 2936056"/>
              <a:gd name="connsiteY300" fmla="*/ 1661575 h 2981194"/>
              <a:gd name="connsiteX301" fmla="*/ 2436763 w 2936056"/>
              <a:gd name="connsiteY301" fmla="*/ 1569015 h 2981194"/>
              <a:gd name="connsiteX302" fmla="*/ 2475973 w 2936056"/>
              <a:gd name="connsiteY302" fmla="*/ 1564837 h 2981194"/>
              <a:gd name="connsiteX303" fmla="*/ 2571425 w 2936056"/>
              <a:gd name="connsiteY303" fmla="*/ 1562587 h 2981194"/>
              <a:gd name="connsiteX304" fmla="*/ 2685196 w 2936056"/>
              <a:gd name="connsiteY304" fmla="*/ 1507308 h 2981194"/>
              <a:gd name="connsiteX305" fmla="*/ 2782256 w 2936056"/>
              <a:gd name="connsiteY305" fmla="*/ 1382610 h 2981194"/>
              <a:gd name="connsiteX306" fmla="*/ 2832392 w 2936056"/>
              <a:gd name="connsiteY306" fmla="*/ 1311262 h 2981194"/>
              <a:gd name="connsiteX307" fmla="*/ 2847176 w 2936056"/>
              <a:gd name="connsiteY307" fmla="*/ 1301299 h 2981194"/>
              <a:gd name="connsiteX308" fmla="*/ 807326 w 2936056"/>
              <a:gd name="connsiteY308" fmla="*/ 1224487 h 2981194"/>
              <a:gd name="connsiteX309" fmla="*/ 828859 w 2936056"/>
              <a:gd name="connsiteY309" fmla="*/ 1251805 h 2981194"/>
              <a:gd name="connsiteX310" fmla="*/ 861641 w 2936056"/>
              <a:gd name="connsiteY310" fmla="*/ 1368148 h 2981194"/>
              <a:gd name="connsiteX311" fmla="*/ 890887 w 2936056"/>
              <a:gd name="connsiteY311" fmla="*/ 1595047 h 2981194"/>
              <a:gd name="connsiteX312" fmla="*/ 844928 w 2936056"/>
              <a:gd name="connsiteY312" fmla="*/ 1827090 h 2981194"/>
              <a:gd name="connsiteX313" fmla="*/ 811504 w 2936056"/>
              <a:gd name="connsiteY313" fmla="*/ 1872727 h 2981194"/>
              <a:gd name="connsiteX314" fmla="*/ 721515 w 2936056"/>
              <a:gd name="connsiteY314" fmla="*/ 1854086 h 2981194"/>
              <a:gd name="connsiteX315" fmla="*/ 709945 w 2936056"/>
              <a:gd name="connsiteY315" fmla="*/ 1813913 h 2981194"/>
              <a:gd name="connsiteX316" fmla="*/ 750762 w 2936056"/>
              <a:gd name="connsiteY316" fmla="*/ 1616580 h 2981194"/>
              <a:gd name="connsiteX317" fmla="*/ 811825 w 2936056"/>
              <a:gd name="connsiteY317" fmla="*/ 1523056 h 2981194"/>
              <a:gd name="connsiteX318" fmla="*/ 834323 w 2936056"/>
              <a:gd name="connsiteY318" fmla="*/ 1408000 h 2981194"/>
              <a:gd name="connsiteX319" fmla="*/ 806040 w 2936056"/>
              <a:gd name="connsiteY319" fmla="*/ 1234771 h 2981194"/>
              <a:gd name="connsiteX320" fmla="*/ 807326 w 2936056"/>
              <a:gd name="connsiteY320" fmla="*/ 1224487 h 2981194"/>
              <a:gd name="connsiteX321" fmla="*/ 0 w 2936056"/>
              <a:gd name="connsiteY321" fmla="*/ 1176278 h 2981194"/>
              <a:gd name="connsiteX322" fmla="*/ 13820 w 2936056"/>
              <a:gd name="connsiteY322" fmla="*/ 1181742 h 2981194"/>
              <a:gd name="connsiteX323" fmla="*/ 54957 w 2936056"/>
              <a:gd name="connsiteY323" fmla="*/ 1233486 h 2981194"/>
              <a:gd name="connsiteX324" fmla="*/ 178692 w 2936056"/>
              <a:gd name="connsiteY324" fmla="*/ 1355934 h 2981194"/>
              <a:gd name="connsiteX325" fmla="*/ 246826 w 2936056"/>
              <a:gd name="connsiteY325" fmla="*/ 1378753 h 2981194"/>
              <a:gd name="connsiteX326" fmla="*/ 366382 w 2936056"/>
              <a:gd name="connsiteY326" fmla="*/ 1386145 h 2981194"/>
              <a:gd name="connsiteX327" fmla="*/ 538647 w 2936056"/>
              <a:gd name="connsiteY327" fmla="*/ 1488989 h 2981194"/>
              <a:gd name="connsiteX328" fmla="*/ 558895 w 2936056"/>
              <a:gd name="connsiteY328" fmla="*/ 1536554 h 2981194"/>
              <a:gd name="connsiteX329" fmla="*/ 530933 w 2936056"/>
              <a:gd name="connsiteY329" fmla="*/ 1583477 h 2981194"/>
              <a:gd name="connsiteX330" fmla="*/ 445445 w 2936056"/>
              <a:gd name="connsiteY330" fmla="*/ 1586048 h 2981194"/>
              <a:gd name="connsiteX331" fmla="*/ 252290 w 2936056"/>
              <a:gd name="connsiteY331" fmla="*/ 1484811 h 2981194"/>
              <a:gd name="connsiteX332" fmla="*/ 126306 w 2936056"/>
              <a:gd name="connsiteY332" fmla="*/ 1361077 h 2981194"/>
              <a:gd name="connsiteX333" fmla="*/ 0 w 2936056"/>
              <a:gd name="connsiteY333" fmla="*/ 1185599 h 2981194"/>
              <a:gd name="connsiteX334" fmla="*/ 0 w 2936056"/>
              <a:gd name="connsiteY334" fmla="*/ 1176278 h 2981194"/>
              <a:gd name="connsiteX335" fmla="*/ 2128873 w 2936056"/>
              <a:gd name="connsiteY335" fmla="*/ 1174029 h 2981194"/>
              <a:gd name="connsiteX336" fmla="*/ 2129837 w 2936056"/>
              <a:gd name="connsiteY336" fmla="*/ 1182385 h 2981194"/>
              <a:gd name="connsiteX337" fmla="*/ 2108304 w 2936056"/>
              <a:gd name="connsiteY337" fmla="*/ 1307084 h 2981194"/>
              <a:gd name="connsiteX338" fmla="*/ 2101877 w 2936056"/>
              <a:gd name="connsiteY338" fmla="*/ 1411213 h 2981194"/>
              <a:gd name="connsiteX339" fmla="*/ 2137229 w 2936056"/>
              <a:gd name="connsiteY339" fmla="*/ 1491239 h 2981194"/>
              <a:gd name="connsiteX340" fmla="*/ 2209220 w 2936056"/>
              <a:gd name="connsiteY340" fmla="*/ 1610474 h 2981194"/>
              <a:gd name="connsiteX341" fmla="*/ 2219505 w 2936056"/>
              <a:gd name="connsiteY341" fmla="*/ 1789166 h 2981194"/>
              <a:gd name="connsiteX342" fmla="*/ 2117303 w 2936056"/>
              <a:gd name="connsiteY342" fmla="*/ 1813591 h 2981194"/>
              <a:gd name="connsiteX343" fmla="*/ 2080022 w 2936056"/>
              <a:gd name="connsiteY343" fmla="*/ 1748350 h 2981194"/>
              <a:gd name="connsiteX344" fmla="*/ 2046598 w 2936056"/>
              <a:gd name="connsiteY344" fmla="*/ 1581549 h 2981194"/>
              <a:gd name="connsiteX345" fmla="*/ 2044348 w 2936056"/>
              <a:gd name="connsiteY345" fmla="*/ 1552624 h 2981194"/>
              <a:gd name="connsiteX346" fmla="*/ 2068774 w 2936056"/>
              <a:gd name="connsiteY346" fmla="*/ 1346293 h 2981194"/>
              <a:gd name="connsiteX347" fmla="*/ 2107340 w 2936056"/>
              <a:gd name="connsiteY347" fmla="*/ 1200383 h 2981194"/>
              <a:gd name="connsiteX348" fmla="*/ 2120839 w 2936056"/>
              <a:gd name="connsiteY348" fmla="*/ 1177564 h 2981194"/>
              <a:gd name="connsiteX349" fmla="*/ 2128873 w 2936056"/>
              <a:gd name="connsiteY349" fmla="*/ 1174029 h 2981194"/>
              <a:gd name="connsiteX350" fmla="*/ 2929009 w 2936056"/>
              <a:gd name="connsiteY350" fmla="*/ 1123572 h 2981194"/>
              <a:gd name="connsiteX351" fmla="*/ 2934593 w 2936056"/>
              <a:gd name="connsiteY351" fmla="*/ 1124535 h 2981194"/>
              <a:gd name="connsiteX352" fmla="*/ 2933628 w 2936056"/>
              <a:gd name="connsiteY352" fmla="*/ 1134177 h 2981194"/>
              <a:gd name="connsiteX353" fmla="*/ 2887349 w 2936056"/>
              <a:gd name="connsiteY353" fmla="*/ 1212274 h 2981194"/>
              <a:gd name="connsiteX354" fmla="*/ 2779362 w 2936056"/>
              <a:gd name="connsiteY354" fmla="*/ 1340187 h 2981194"/>
              <a:gd name="connsiteX355" fmla="*/ 2634095 w 2936056"/>
              <a:gd name="connsiteY355" fmla="*/ 1468420 h 2981194"/>
              <a:gd name="connsiteX356" fmla="*/ 2461188 w 2936056"/>
              <a:gd name="connsiteY356" fmla="*/ 1539126 h 2981194"/>
              <a:gd name="connsiteX357" fmla="*/ 2446725 w 2936056"/>
              <a:gd name="connsiteY357" fmla="*/ 1539769 h 2981194"/>
              <a:gd name="connsiteX358" fmla="*/ 2413622 w 2936056"/>
              <a:gd name="connsiteY358" fmla="*/ 1534305 h 2981194"/>
              <a:gd name="connsiteX359" fmla="*/ 2380520 w 2936056"/>
              <a:gd name="connsiteY359" fmla="*/ 1465849 h 2981194"/>
              <a:gd name="connsiteX360" fmla="*/ 2432584 w 2936056"/>
              <a:gd name="connsiteY360" fmla="*/ 1399965 h 2981194"/>
              <a:gd name="connsiteX361" fmla="*/ 2587493 w 2936056"/>
              <a:gd name="connsiteY361" fmla="*/ 1330545 h 2981194"/>
              <a:gd name="connsiteX362" fmla="*/ 2663020 w 2936056"/>
              <a:gd name="connsiteY362" fmla="*/ 1327331 h 2981194"/>
              <a:gd name="connsiteX363" fmla="*/ 2708335 w 2936056"/>
              <a:gd name="connsiteY363" fmla="*/ 1324439 h 2981194"/>
              <a:gd name="connsiteX364" fmla="*/ 2762329 w 2936056"/>
              <a:gd name="connsiteY364" fmla="*/ 1299370 h 2981194"/>
              <a:gd name="connsiteX365" fmla="*/ 2907596 w 2936056"/>
              <a:gd name="connsiteY365" fmla="*/ 1146390 h 2981194"/>
              <a:gd name="connsiteX366" fmla="*/ 2924630 w 2936056"/>
              <a:gd name="connsiteY366" fmla="*/ 1127429 h 2981194"/>
              <a:gd name="connsiteX367" fmla="*/ 2929009 w 2936056"/>
              <a:gd name="connsiteY367" fmla="*/ 1123572 h 2981194"/>
              <a:gd name="connsiteX368" fmla="*/ 705768 w 2936056"/>
              <a:gd name="connsiteY368" fmla="*/ 1027476 h 2981194"/>
              <a:gd name="connsiteX369" fmla="*/ 715410 w 2936056"/>
              <a:gd name="connsiteY369" fmla="*/ 1033904 h 2981194"/>
              <a:gd name="connsiteX370" fmla="*/ 740156 w 2936056"/>
              <a:gd name="connsiteY370" fmla="*/ 1087576 h 2981194"/>
              <a:gd name="connsiteX371" fmla="*/ 777759 w 2936056"/>
              <a:gd name="connsiteY371" fmla="*/ 1315440 h 2981194"/>
              <a:gd name="connsiteX372" fmla="*/ 780330 w 2936056"/>
              <a:gd name="connsiteY372" fmla="*/ 1357220 h 2981194"/>
              <a:gd name="connsiteX373" fmla="*/ 734372 w 2936056"/>
              <a:gd name="connsiteY373" fmla="*/ 1582513 h 2981194"/>
              <a:gd name="connsiteX374" fmla="*/ 709625 w 2936056"/>
              <a:gd name="connsiteY374" fmla="*/ 1625900 h 2981194"/>
              <a:gd name="connsiteX375" fmla="*/ 652418 w 2936056"/>
              <a:gd name="connsiteY375" fmla="*/ 1647433 h 2981194"/>
              <a:gd name="connsiteX376" fmla="*/ 606459 w 2936056"/>
              <a:gd name="connsiteY376" fmla="*/ 1595369 h 2981194"/>
              <a:gd name="connsiteX377" fmla="*/ 606459 w 2936056"/>
              <a:gd name="connsiteY377" fmla="*/ 1455243 h 2981194"/>
              <a:gd name="connsiteX378" fmla="*/ 652418 w 2936056"/>
              <a:gd name="connsiteY378" fmla="*/ 1355934 h 2981194"/>
              <a:gd name="connsiteX379" fmla="*/ 695162 w 2936056"/>
              <a:gd name="connsiteY379" fmla="*/ 1302263 h 2981194"/>
              <a:gd name="connsiteX380" fmla="*/ 723122 w 2936056"/>
              <a:gd name="connsiteY380" fmla="*/ 1202632 h 2981194"/>
              <a:gd name="connsiteX381" fmla="*/ 703197 w 2936056"/>
              <a:gd name="connsiteY381" fmla="*/ 1039047 h 2981194"/>
              <a:gd name="connsiteX382" fmla="*/ 705768 w 2936056"/>
              <a:gd name="connsiteY382" fmla="*/ 1027476 h 2981194"/>
              <a:gd name="connsiteX383" fmla="*/ 1902295 w 2936056"/>
              <a:gd name="connsiteY383" fmla="*/ 1019442 h 2981194"/>
              <a:gd name="connsiteX384" fmla="*/ 1907116 w 2936056"/>
              <a:gd name="connsiteY384" fmla="*/ 1026511 h 2981194"/>
              <a:gd name="connsiteX385" fmla="*/ 1909687 w 2936056"/>
              <a:gd name="connsiteY385" fmla="*/ 1067007 h 2981194"/>
              <a:gd name="connsiteX386" fmla="*/ 1892974 w 2936056"/>
              <a:gd name="connsiteY386" fmla="*/ 1231878 h 2981194"/>
              <a:gd name="connsiteX387" fmla="*/ 1855694 w 2936056"/>
              <a:gd name="connsiteY387" fmla="*/ 1415070 h 2981194"/>
              <a:gd name="connsiteX388" fmla="*/ 1746100 w 2936056"/>
              <a:gd name="connsiteY388" fmla="*/ 1646790 h 2981194"/>
              <a:gd name="connsiteX389" fmla="*/ 1647755 w 2936056"/>
              <a:gd name="connsiteY389" fmla="*/ 1777917 h 2981194"/>
              <a:gd name="connsiteX390" fmla="*/ 1521771 w 2936056"/>
              <a:gd name="connsiteY390" fmla="*/ 1829017 h 2981194"/>
              <a:gd name="connsiteX391" fmla="*/ 1505380 w 2936056"/>
              <a:gd name="connsiteY391" fmla="*/ 1828375 h 2981194"/>
              <a:gd name="connsiteX392" fmla="*/ 1468742 w 2936056"/>
              <a:gd name="connsiteY392" fmla="*/ 1794950 h 2981194"/>
              <a:gd name="connsiteX393" fmla="*/ 1494132 w 2936056"/>
              <a:gd name="connsiteY393" fmla="*/ 1660932 h 2981194"/>
              <a:gd name="connsiteX394" fmla="*/ 1679573 w 2936056"/>
              <a:gd name="connsiteY394" fmla="*/ 1480954 h 2981194"/>
              <a:gd name="connsiteX395" fmla="*/ 1724567 w 2936056"/>
              <a:gd name="connsiteY395" fmla="*/ 1465529 h 2981194"/>
              <a:gd name="connsiteX396" fmla="*/ 1773418 w 2936056"/>
              <a:gd name="connsiteY396" fmla="*/ 1429532 h 2981194"/>
              <a:gd name="connsiteX397" fmla="*/ 1873691 w 2936056"/>
              <a:gd name="connsiteY397" fmla="*/ 1196526 h 2981194"/>
              <a:gd name="connsiteX398" fmla="*/ 1892653 w 2936056"/>
              <a:gd name="connsiteY398" fmla="*/ 1050617 h 2981194"/>
              <a:gd name="connsiteX399" fmla="*/ 1895867 w 2936056"/>
              <a:gd name="connsiteY399" fmla="*/ 1026511 h 2981194"/>
              <a:gd name="connsiteX400" fmla="*/ 1902295 w 2936056"/>
              <a:gd name="connsiteY400" fmla="*/ 1019442 h 2981194"/>
              <a:gd name="connsiteX401" fmla="*/ 124376 w 2936056"/>
              <a:gd name="connsiteY401" fmla="*/ 1002729 h 2981194"/>
              <a:gd name="connsiteX402" fmla="*/ 254538 w 2936056"/>
              <a:gd name="connsiteY402" fmla="*/ 1285229 h 2981194"/>
              <a:gd name="connsiteX403" fmla="*/ 273821 w 2936056"/>
              <a:gd name="connsiteY403" fmla="*/ 1312868 h 2981194"/>
              <a:gd name="connsiteX404" fmla="*/ 267715 w 2936056"/>
              <a:gd name="connsiteY404" fmla="*/ 1329902 h 2981194"/>
              <a:gd name="connsiteX405" fmla="*/ 224970 w 2936056"/>
              <a:gd name="connsiteY405" fmla="*/ 1313833 h 2981194"/>
              <a:gd name="connsiteX406" fmla="*/ 153943 w 2936056"/>
              <a:gd name="connsiteY406" fmla="*/ 1187206 h 2981194"/>
              <a:gd name="connsiteX407" fmla="*/ 124376 w 2936056"/>
              <a:gd name="connsiteY407" fmla="*/ 1002729 h 2981194"/>
              <a:gd name="connsiteX408" fmla="*/ 2229789 w 2936056"/>
              <a:gd name="connsiteY408" fmla="*/ 975411 h 2981194"/>
              <a:gd name="connsiteX409" fmla="*/ 2232681 w 2936056"/>
              <a:gd name="connsiteY409" fmla="*/ 987945 h 2981194"/>
              <a:gd name="connsiteX410" fmla="*/ 2222718 w 2936056"/>
              <a:gd name="connsiteY410" fmla="*/ 1052223 h 2981194"/>
              <a:gd name="connsiteX411" fmla="*/ 2212112 w 2936056"/>
              <a:gd name="connsiteY411" fmla="*/ 1172743 h 2981194"/>
              <a:gd name="connsiteX412" fmla="*/ 2241680 w 2936056"/>
              <a:gd name="connsiteY412" fmla="*/ 1251162 h 2981194"/>
              <a:gd name="connsiteX413" fmla="*/ 2279925 w 2936056"/>
              <a:gd name="connsiteY413" fmla="*/ 1298085 h 2981194"/>
              <a:gd name="connsiteX414" fmla="*/ 2332954 w 2936056"/>
              <a:gd name="connsiteY414" fmla="*/ 1430818 h 2981194"/>
              <a:gd name="connsiteX415" fmla="*/ 2328776 w 2936056"/>
              <a:gd name="connsiteY415" fmla="*/ 1549089 h 2981194"/>
              <a:gd name="connsiteX416" fmla="*/ 2293745 w 2936056"/>
              <a:gd name="connsiteY416" fmla="*/ 1592797 h 2981194"/>
              <a:gd name="connsiteX417" fmla="*/ 2232038 w 2936056"/>
              <a:gd name="connsiteY417" fmla="*/ 1578978 h 2981194"/>
              <a:gd name="connsiteX418" fmla="*/ 2194757 w 2936056"/>
              <a:gd name="connsiteY418" fmla="*/ 1512450 h 2981194"/>
              <a:gd name="connsiteX419" fmla="*/ 2155548 w 2936056"/>
              <a:gd name="connsiteY419" fmla="*/ 1305155 h 2981194"/>
              <a:gd name="connsiteX420" fmla="*/ 2175474 w 2936056"/>
              <a:gd name="connsiteY420" fmla="*/ 1129035 h 2981194"/>
              <a:gd name="connsiteX421" fmla="*/ 2195722 w 2936056"/>
              <a:gd name="connsiteY421" fmla="*/ 1035832 h 2981194"/>
              <a:gd name="connsiteX422" fmla="*/ 2220147 w 2936056"/>
              <a:gd name="connsiteY422" fmla="*/ 982160 h 2981194"/>
              <a:gd name="connsiteX423" fmla="*/ 2229789 w 2936056"/>
              <a:gd name="connsiteY423" fmla="*/ 975411 h 2981194"/>
              <a:gd name="connsiteX424" fmla="*/ 2813751 w 2936056"/>
              <a:gd name="connsiteY424" fmla="*/ 954521 h 2981194"/>
              <a:gd name="connsiteX425" fmla="*/ 2794789 w 2936056"/>
              <a:gd name="connsiteY425" fmla="*/ 1110072 h 2981194"/>
              <a:gd name="connsiteX426" fmla="*/ 2720870 w 2936056"/>
              <a:gd name="connsiteY426" fmla="*/ 1243449 h 2981194"/>
              <a:gd name="connsiteX427" fmla="*/ 2705443 w 2936056"/>
              <a:gd name="connsiteY427" fmla="*/ 1273338 h 2981194"/>
              <a:gd name="connsiteX428" fmla="*/ 2682625 w 2936056"/>
              <a:gd name="connsiteY428" fmla="*/ 1282658 h 2981194"/>
              <a:gd name="connsiteX429" fmla="*/ 2670733 w 2936056"/>
              <a:gd name="connsiteY429" fmla="*/ 1247948 h 2981194"/>
              <a:gd name="connsiteX430" fmla="*/ 2754937 w 2936056"/>
              <a:gd name="connsiteY430" fmla="*/ 1118429 h 2981194"/>
              <a:gd name="connsiteX431" fmla="*/ 2790611 w 2936056"/>
              <a:gd name="connsiteY431" fmla="*/ 1024262 h 2981194"/>
              <a:gd name="connsiteX432" fmla="*/ 2813751 w 2936056"/>
              <a:gd name="connsiteY432" fmla="*/ 954521 h 2981194"/>
              <a:gd name="connsiteX433" fmla="*/ 435801 w 2936056"/>
              <a:gd name="connsiteY433" fmla="*/ 820180 h 2981194"/>
              <a:gd name="connsiteX434" fmla="*/ 514862 w 2936056"/>
              <a:gd name="connsiteY434" fmla="*/ 887672 h 2981194"/>
              <a:gd name="connsiteX435" fmla="*/ 626384 w 2936056"/>
              <a:gd name="connsiteY435" fmla="*/ 1180456 h 2981194"/>
              <a:gd name="connsiteX436" fmla="*/ 628955 w 2936056"/>
              <a:gd name="connsiteY436" fmla="*/ 1194597 h 2981194"/>
              <a:gd name="connsiteX437" fmla="*/ 612564 w 2936056"/>
              <a:gd name="connsiteY437" fmla="*/ 1216773 h 2981194"/>
              <a:gd name="connsiteX438" fmla="*/ 595852 w 2936056"/>
              <a:gd name="connsiteY438" fmla="*/ 1202310 h 2981194"/>
              <a:gd name="connsiteX439" fmla="*/ 548930 w 2936056"/>
              <a:gd name="connsiteY439" fmla="*/ 1042902 h 2981194"/>
              <a:gd name="connsiteX440" fmla="*/ 435801 w 2936056"/>
              <a:gd name="connsiteY440" fmla="*/ 820180 h 2981194"/>
              <a:gd name="connsiteX441" fmla="*/ 2489470 w 2936056"/>
              <a:gd name="connsiteY441" fmla="*/ 771972 h 2981194"/>
              <a:gd name="connsiteX442" fmla="*/ 2447690 w 2936056"/>
              <a:gd name="connsiteY442" fmla="*/ 852640 h 2981194"/>
              <a:gd name="connsiteX443" fmla="*/ 2356737 w 2936056"/>
              <a:gd name="connsiteY443" fmla="*/ 1076648 h 2981194"/>
              <a:gd name="connsiteX444" fmla="*/ 2340346 w 2936056"/>
              <a:gd name="connsiteY444" fmla="*/ 1150567 h 2981194"/>
              <a:gd name="connsiteX445" fmla="*/ 2322027 w 2936056"/>
              <a:gd name="connsiteY445" fmla="*/ 1164708 h 2981194"/>
              <a:gd name="connsiteX446" fmla="*/ 2307243 w 2936056"/>
              <a:gd name="connsiteY446" fmla="*/ 1146068 h 2981194"/>
              <a:gd name="connsiteX447" fmla="*/ 2321063 w 2936056"/>
              <a:gd name="connsiteY447" fmla="*/ 1085004 h 2981194"/>
              <a:gd name="connsiteX448" fmla="*/ 2414587 w 2936056"/>
              <a:gd name="connsiteY448" fmla="*/ 838821 h 2981194"/>
              <a:gd name="connsiteX449" fmla="*/ 2489470 w 2936056"/>
              <a:gd name="connsiteY449" fmla="*/ 771972 h 2981194"/>
              <a:gd name="connsiteX450" fmla="*/ 258075 w 2936056"/>
              <a:gd name="connsiteY450" fmla="*/ 703196 h 2981194"/>
              <a:gd name="connsiteX451" fmla="*/ 264824 w 2936056"/>
              <a:gd name="connsiteY451" fmla="*/ 734049 h 2981194"/>
              <a:gd name="connsiteX452" fmla="*/ 270287 w 2936056"/>
              <a:gd name="connsiteY452" fmla="*/ 812789 h 2981194"/>
              <a:gd name="connsiteX453" fmla="*/ 324281 w 2936056"/>
              <a:gd name="connsiteY453" fmla="*/ 1066042 h 2981194"/>
              <a:gd name="connsiteX454" fmla="*/ 375060 w 2936056"/>
              <a:gd name="connsiteY454" fmla="*/ 1128392 h 2981194"/>
              <a:gd name="connsiteX455" fmla="*/ 413305 w 2936056"/>
              <a:gd name="connsiteY455" fmla="*/ 1143497 h 2981194"/>
              <a:gd name="connsiteX456" fmla="*/ 500723 w 2936056"/>
              <a:gd name="connsiteY456" fmla="*/ 1182706 h 2981194"/>
              <a:gd name="connsiteX457" fmla="*/ 601960 w 2936056"/>
              <a:gd name="connsiteY457" fmla="*/ 1342114 h 2981194"/>
              <a:gd name="connsiteX458" fmla="*/ 602281 w 2936056"/>
              <a:gd name="connsiteY458" fmla="*/ 1375860 h 2981194"/>
              <a:gd name="connsiteX459" fmla="*/ 527719 w 2936056"/>
              <a:gd name="connsiteY459" fmla="*/ 1423426 h 2981194"/>
              <a:gd name="connsiteX460" fmla="*/ 451872 w 2936056"/>
              <a:gd name="connsiteY460" fmla="*/ 1377146 h 2981194"/>
              <a:gd name="connsiteX461" fmla="*/ 354170 w 2936056"/>
              <a:gd name="connsiteY461" fmla="*/ 1245698 h 2981194"/>
              <a:gd name="connsiteX462" fmla="*/ 273501 w 2936056"/>
              <a:gd name="connsiteY462" fmla="*/ 1022656 h 2981194"/>
              <a:gd name="connsiteX463" fmla="*/ 260967 w 2936056"/>
              <a:gd name="connsiteY463" fmla="*/ 932989 h 2981194"/>
              <a:gd name="connsiteX464" fmla="*/ 253575 w 2936056"/>
              <a:gd name="connsiteY464" fmla="*/ 723765 h 2981194"/>
              <a:gd name="connsiteX465" fmla="*/ 258075 w 2936056"/>
              <a:gd name="connsiteY465" fmla="*/ 703196 h 2981194"/>
              <a:gd name="connsiteX466" fmla="*/ 1902937 w 2936056"/>
              <a:gd name="connsiteY466" fmla="*/ 696448 h 2981194"/>
              <a:gd name="connsiteX467" fmla="*/ 1907115 w 2936056"/>
              <a:gd name="connsiteY467" fmla="*/ 710267 h 2981194"/>
              <a:gd name="connsiteX468" fmla="*/ 1896188 w 2936056"/>
              <a:gd name="connsiteY468" fmla="*/ 904064 h 2981194"/>
              <a:gd name="connsiteX469" fmla="*/ 1832232 w 2936056"/>
              <a:gd name="connsiteY469" fmla="*/ 1157959 h 2981194"/>
              <a:gd name="connsiteX470" fmla="*/ 1744814 w 2936056"/>
              <a:gd name="connsiteY470" fmla="*/ 1328616 h 2981194"/>
              <a:gd name="connsiteX471" fmla="*/ 1645184 w 2936056"/>
              <a:gd name="connsiteY471" fmla="*/ 1461351 h 2981194"/>
              <a:gd name="connsiteX472" fmla="*/ 1503131 w 2936056"/>
              <a:gd name="connsiteY472" fmla="*/ 1514057 h 2981194"/>
              <a:gd name="connsiteX473" fmla="*/ 1473563 w 2936056"/>
              <a:gd name="connsiteY473" fmla="*/ 1491239 h 2981194"/>
              <a:gd name="connsiteX474" fmla="*/ 1479991 w 2936056"/>
              <a:gd name="connsiteY474" fmla="*/ 1377468 h 2981194"/>
              <a:gd name="connsiteX475" fmla="*/ 1591191 w 2936056"/>
              <a:gd name="connsiteY475" fmla="*/ 1223201 h 2981194"/>
              <a:gd name="connsiteX476" fmla="*/ 1689857 w 2936056"/>
              <a:gd name="connsiteY476" fmla="*/ 1156031 h 2981194"/>
              <a:gd name="connsiteX477" fmla="*/ 1731959 w 2936056"/>
              <a:gd name="connsiteY477" fmla="*/ 1143819 h 2981194"/>
              <a:gd name="connsiteX478" fmla="*/ 1763133 w 2936056"/>
              <a:gd name="connsiteY478" fmla="*/ 1123250 h 2981194"/>
              <a:gd name="connsiteX479" fmla="*/ 1839302 w 2936056"/>
              <a:gd name="connsiteY479" fmla="*/ 989232 h 2981194"/>
              <a:gd name="connsiteX480" fmla="*/ 1889118 w 2936056"/>
              <a:gd name="connsiteY480" fmla="*/ 785793 h 2981194"/>
              <a:gd name="connsiteX481" fmla="*/ 1898116 w 2936056"/>
              <a:gd name="connsiteY481" fmla="*/ 709624 h 2981194"/>
              <a:gd name="connsiteX482" fmla="*/ 1902937 w 2936056"/>
              <a:gd name="connsiteY482" fmla="*/ 696448 h 2981194"/>
              <a:gd name="connsiteX483" fmla="*/ 2678768 w 2936056"/>
              <a:gd name="connsiteY483" fmla="*/ 652095 h 2981194"/>
              <a:gd name="connsiteX484" fmla="*/ 2682625 w 2936056"/>
              <a:gd name="connsiteY484" fmla="*/ 667200 h 2981194"/>
              <a:gd name="connsiteX485" fmla="*/ 2668805 w 2936056"/>
              <a:gd name="connsiteY485" fmla="*/ 937487 h 2981194"/>
              <a:gd name="connsiteX486" fmla="*/ 2628953 w 2936056"/>
              <a:gd name="connsiteY486" fmla="*/ 1078255 h 2981194"/>
              <a:gd name="connsiteX487" fmla="*/ 2560818 w 2936056"/>
              <a:gd name="connsiteY487" fmla="*/ 1235092 h 2981194"/>
              <a:gd name="connsiteX488" fmla="*/ 2432585 w 2936056"/>
              <a:gd name="connsiteY488" fmla="*/ 1362362 h 2981194"/>
              <a:gd name="connsiteX489" fmla="*/ 2382448 w 2936056"/>
              <a:gd name="connsiteY489" fmla="*/ 1373932 h 2981194"/>
              <a:gd name="connsiteX490" fmla="*/ 2333276 w 2936056"/>
              <a:gd name="connsiteY490" fmla="*/ 1316403 h 2981194"/>
              <a:gd name="connsiteX491" fmla="*/ 2370235 w 2936056"/>
              <a:gd name="connsiteY491" fmla="*/ 1197168 h 2981194"/>
              <a:gd name="connsiteX492" fmla="*/ 2496219 w 2936056"/>
              <a:gd name="connsiteY492" fmla="*/ 1098181 h 2981194"/>
              <a:gd name="connsiteX493" fmla="*/ 2521931 w 2936056"/>
              <a:gd name="connsiteY493" fmla="*/ 1091754 h 2981194"/>
              <a:gd name="connsiteX494" fmla="*/ 2589743 w 2936056"/>
              <a:gd name="connsiteY494" fmla="*/ 1049008 h 2981194"/>
              <a:gd name="connsiteX495" fmla="*/ 2642130 w 2936056"/>
              <a:gd name="connsiteY495" fmla="*/ 924631 h 2981194"/>
              <a:gd name="connsiteX496" fmla="*/ 2666234 w 2936056"/>
              <a:gd name="connsiteY496" fmla="*/ 746262 h 2981194"/>
              <a:gd name="connsiteX497" fmla="*/ 2674590 w 2936056"/>
              <a:gd name="connsiteY497" fmla="*/ 659487 h 2981194"/>
              <a:gd name="connsiteX498" fmla="*/ 2678768 w 2936056"/>
              <a:gd name="connsiteY498" fmla="*/ 652095 h 2981194"/>
              <a:gd name="connsiteX499" fmla="*/ 1902616 w 2936056"/>
              <a:gd name="connsiteY499" fmla="*/ 370881 h 2981194"/>
              <a:gd name="connsiteX500" fmla="*/ 1907115 w 2936056"/>
              <a:gd name="connsiteY500" fmla="*/ 397557 h 2981194"/>
              <a:gd name="connsiteX501" fmla="*/ 1895867 w 2936056"/>
              <a:gd name="connsiteY501" fmla="*/ 582998 h 2981194"/>
              <a:gd name="connsiteX502" fmla="*/ 1818733 w 2936056"/>
              <a:gd name="connsiteY502" fmla="*/ 869354 h 2981194"/>
              <a:gd name="connsiteX503" fmla="*/ 1665110 w 2936056"/>
              <a:gd name="connsiteY503" fmla="*/ 1118108 h 2981194"/>
              <a:gd name="connsiteX504" fmla="*/ 1546196 w 2936056"/>
              <a:gd name="connsiteY504" fmla="*/ 1193955 h 2981194"/>
              <a:gd name="connsiteX505" fmla="*/ 1498952 w 2936056"/>
              <a:gd name="connsiteY505" fmla="*/ 1193312 h 2981194"/>
              <a:gd name="connsiteX506" fmla="*/ 1473884 w 2936056"/>
              <a:gd name="connsiteY506" fmla="*/ 1165995 h 2981194"/>
              <a:gd name="connsiteX507" fmla="*/ 1496060 w 2936056"/>
              <a:gd name="connsiteY507" fmla="*/ 1009800 h 2981194"/>
              <a:gd name="connsiteX508" fmla="*/ 1681179 w 2936056"/>
              <a:gd name="connsiteY508" fmla="*/ 841714 h 2981194"/>
              <a:gd name="connsiteX509" fmla="*/ 1748028 w 2936056"/>
              <a:gd name="connsiteY509" fmla="*/ 827252 h 2981194"/>
              <a:gd name="connsiteX510" fmla="*/ 1760562 w 2936056"/>
              <a:gd name="connsiteY510" fmla="*/ 818575 h 2981194"/>
              <a:gd name="connsiteX511" fmla="*/ 1856657 w 2936056"/>
              <a:gd name="connsiteY511" fmla="*/ 615779 h 2981194"/>
              <a:gd name="connsiteX512" fmla="*/ 1888474 w 2936056"/>
              <a:gd name="connsiteY512" fmla="*/ 462799 h 2981194"/>
              <a:gd name="connsiteX513" fmla="*/ 1896831 w 2936056"/>
              <a:gd name="connsiteY513" fmla="*/ 384380 h 2981194"/>
              <a:gd name="connsiteX514" fmla="*/ 1902616 w 2936056"/>
              <a:gd name="connsiteY514" fmla="*/ 370881 h 2981194"/>
              <a:gd name="connsiteX515" fmla="*/ 1258323 w 2936056"/>
              <a:gd name="connsiteY515" fmla="*/ 168848 h 2981194"/>
              <a:gd name="connsiteX516" fmla="*/ 1264340 w 2936056"/>
              <a:gd name="connsiteY516" fmla="*/ 169048 h 2981194"/>
              <a:gd name="connsiteX517" fmla="*/ 1234129 w 2936056"/>
              <a:gd name="connsiteY517" fmla="*/ 349347 h 2981194"/>
              <a:gd name="connsiteX518" fmla="*/ 1252127 w 2936056"/>
              <a:gd name="connsiteY518" fmla="*/ 582996 h 2981194"/>
              <a:gd name="connsiteX519" fmla="*/ 1253412 w 2936056"/>
              <a:gd name="connsiteY519" fmla="*/ 595530 h 2981194"/>
              <a:gd name="connsiteX520" fmla="*/ 1243771 w 2936056"/>
              <a:gd name="connsiteY520" fmla="*/ 605815 h 2981194"/>
              <a:gd name="connsiteX521" fmla="*/ 1233165 w 2936056"/>
              <a:gd name="connsiteY521" fmla="*/ 606136 h 2981194"/>
              <a:gd name="connsiteX522" fmla="*/ 1204883 w 2936056"/>
              <a:gd name="connsiteY522" fmla="*/ 583317 h 2981194"/>
              <a:gd name="connsiteX523" fmla="*/ 1193634 w 2936056"/>
              <a:gd name="connsiteY523" fmla="*/ 520325 h 2981194"/>
              <a:gd name="connsiteX524" fmla="*/ 1185278 w 2936056"/>
              <a:gd name="connsiteY524" fmla="*/ 424230 h 2981194"/>
              <a:gd name="connsiteX525" fmla="*/ 1207133 w 2936056"/>
              <a:gd name="connsiteY525" fmla="*/ 262251 h 2981194"/>
              <a:gd name="connsiteX526" fmla="*/ 1258323 w 2936056"/>
              <a:gd name="connsiteY526" fmla="*/ 168848 h 2981194"/>
              <a:gd name="connsiteX527" fmla="*/ 1704415 w 2936056"/>
              <a:gd name="connsiteY527" fmla="*/ 152347 h 2981194"/>
              <a:gd name="connsiteX528" fmla="*/ 1757670 w 2936056"/>
              <a:gd name="connsiteY528" fmla="*/ 391770 h 2981194"/>
              <a:gd name="connsiteX529" fmla="*/ 1729388 w 2936056"/>
              <a:gd name="connsiteY529" fmla="*/ 595208 h 2981194"/>
              <a:gd name="connsiteX530" fmla="*/ 1706891 w 2936056"/>
              <a:gd name="connsiteY530" fmla="*/ 662378 h 2981194"/>
              <a:gd name="connsiteX531" fmla="*/ 1691464 w 2936056"/>
              <a:gd name="connsiteY531" fmla="*/ 677162 h 2981194"/>
              <a:gd name="connsiteX532" fmla="*/ 1668003 w 2936056"/>
              <a:gd name="connsiteY532" fmla="*/ 674913 h 2981194"/>
              <a:gd name="connsiteX533" fmla="*/ 1668324 w 2936056"/>
              <a:gd name="connsiteY533" fmla="*/ 656593 h 2981194"/>
              <a:gd name="connsiteX534" fmla="*/ 1700784 w 2936056"/>
              <a:gd name="connsiteY534" fmla="*/ 505541 h 2981194"/>
              <a:gd name="connsiteX535" fmla="*/ 1711390 w 2936056"/>
              <a:gd name="connsiteY535" fmla="*/ 363809 h 2981194"/>
              <a:gd name="connsiteX536" fmla="*/ 1697892 w 2936056"/>
              <a:gd name="connsiteY536" fmla="*/ 152657 h 2981194"/>
              <a:gd name="connsiteX537" fmla="*/ 1704415 w 2936056"/>
              <a:gd name="connsiteY537" fmla="*/ 152347 h 2981194"/>
              <a:gd name="connsiteX538" fmla="*/ 1026190 w 2936056"/>
              <a:gd name="connsiteY538" fmla="*/ 127590 h 2981194"/>
              <a:gd name="connsiteX539" fmla="*/ 1031654 w 2936056"/>
              <a:gd name="connsiteY539" fmla="*/ 152337 h 2981194"/>
              <a:gd name="connsiteX540" fmla="*/ 1034225 w 2936056"/>
              <a:gd name="connsiteY540" fmla="*/ 234934 h 2981194"/>
              <a:gd name="connsiteX541" fmla="*/ 1064757 w 2936056"/>
              <a:gd name="connsiteY541" fmla="*/ 471797 h 2981194"/>
              <a:gd name="connsiteX542" fmla="*/ 1162459 w 2936056"/>
              <a:gd name="connsiteY542" fmla="*/ 648240 h 2981194"/>
              <a:gd name="connsiteX543" fmla="*/ 1206168 w 2936056"/>
              <a:gd name="connsiteY543" fmla="*/ 671701 h 2981194"/>
              <a:gd name="connsiteX544" fmla="*/ 1268838 w 2936056"/>
              <a:gd name="connsiteY544" fmla="*/ 698055 h 2981194"/>
              <a:gd name="connsiteX545" fmla="*/ 1426318 w 2936056"/>
              <a:gd name="connsiteY545" fmla="*/ 866141 h 2981194"/>
              <a:gd name="connsiteX546" fmla="*/ 1453958 w 2936056"/>
              <a:gd name="connsiteY546" fmla="*/ 988589 h 2981194"/>
              <a:gd name="connsiteX547" fmla="*/ 1375539 w 2936056"/>
              <a:gd name="connsiteY547" fmla="*/ 1046438 h 2981194"/>
              <a:gd name="connsiteX548" fmla="*/ 1273016 w 2936056"/>
              <a:gd name="connsiteY548" fmla="*/ 982804 h 2981194"/>
              <a:gd name="connsiteX549" fmla="*/ 1156674 w 2936056"/>
              <a:gd name="connsiteY549" fmla="*/ 823396 h 2981194"/>
              <a:gd name="connsiteX550" fmla="*/ 1059615 w 2936056"/>
              <a:gd name="connsiteY550" fmla="*/ 563715 h 2981194"/>
              <a:gd name="connsiteX551" fmla="*/ 1037439 w 2936056"/>
              <a:gd name="connsiteY551" fmla="*/ 485939 h 2981194"/>
              <a:gd name="connsiteX552" fmla="*/ 1034225 w 2936056"/>
              <a:gd name="connsiteY552" fmla="*/ 489153 h 2981194"/>
              <a:gd name="connsiteX553" fmla="*/ 1055437 w 2936056"/>
              <a:gd name="connsiteY553" fmla="*/ 758797 h 2981194"/>
              <a:gd name="connsiteX554" fmla="*/ 1169208 w 2936056"/>
              <a:gd name="connsiteY554" fmla="*/ 978626 h 2981194"/>
              <a:gd name="connsiteX555" fmla="*/ 1193633 w 2936056"/>
              <a:gd name="connsiteY555" fmla="*/ 993408 h 2981194"/>
              <a:gd name="connsiteX556" fmla="*/ 1284586 w 2936056"/>
              <a:gd name="connsiteY556" fmla="*/ 1032297 h 2981194"/>
              <a:gd name="connsiteX557" fmla="*/ 1426318 w 2936056"/>
              <a:gd name="connsiteY557" fmla="*/ 1190098 h 2981194"/>
              <a:gd name="connsiteX558" fmla="*/ 1453315 w 2936056"/>
              <a:gd name="connsiteY558" fmla="*/ 1312547 h 2981194"/>
              <a:gd name="connsiteX559" fmla="*/ 1404143 w 2936056"/>
              <a:gd name="connsiteY559" fmla="*/ 1371362 h 2981194"/>
              <a:gd name="connsiteX560" fmla="*/ 1363326 w 2936056"/>
              <a:gd name="connsiteY560" fmla="*/ 1364290 h 2981194"/>
              <a:gd name="connsiteX561" fmla="*/ 1281051 w 2936056"/>
              <a:gd name="connsiteY561" fmla="*/ 1308690 h 2981194"/>
              <a:gd name="connsiteX562" fmla="*/ 1104930 w 2936056"/>
              <a:gd name="connsiteY562" fmla="*/ 1031012 h 2981194"/>
              <a:gd name="connsiteX563" fmla="*/ 1039367 w 2936056"/>
              <a:gd name="connsiteY563" fmla="*/ 816326 h 2981194"/>
              <a:gd name="connsiteX564" fmla="*/ 1034225 w 2936056"/>
              <a:gd name="connsiteY564" fmla="*/ 804113 h 2981194"/>
              <a:gd name="connsiteX565" fmla="*/ 1033904 w 2936056"/>
              <a:gd name="connsiteY565" fmla="*/ 813432 h 2981194"/>
              <a:gd name="connsiteX566" fmla="*/ 1052544 w 2936056"/>
              <a:gd name="connsiteY566" fmla="*/ 1067329 h 2981194"/>
              <a:gd name="connsiteX567" fmla="*/ 1154103 w 2936056"/>
              <a:gd name="connsiteY567" fmla="*/ 1282336 h 2981194"/>
              <a:gd name="connsiteX568" fmla="*/ 1212917 w 2936056"/>
              <a:gd name="connsiteY568" fmla="*/ 1320903 h 2981194"/>
              <a:gd name="connsiteX569" fmla="*/ 1396751 w 2936056"/>
              <a:gd name="connsiteY569" fmla="*/ 1456850 h 2981194"/>
              <a:gd name="connsiteX570" fmla="*/ 1452029 w 2936056"/>
              <a:gd name="connsiteY570" fmla="*/ 1589583 h 2981194"/>
              <a:gd name="connsiteX571" fmla="*/ 1447530 w 2936056"/>
              <a:gd name="connsiteY571" fmla="*/ 1662217 h 2981194"/>
              <a:gd name="connsiteX572" fmla="*/ 1423426 w 2936056"/>
              <a:gd name="connsiteY572" fmla="*/ 1680215 h 2981194"/>
              <a:gd name="connsiteX573" fmla="*/ 1270445 w 2936056"/>
              <a:gd name="connsiteY573" fmla="*/ 1622043 h 2981194"/>
              <a:gd name="connsiteX574" fmla="*/ 1101716 w 2936056"/>
              <a:gd name="connsiteY574" fmla="*/ 1346935 h 2981194"/>
              <a:gd name="connsiteX575" fmla="*/ 1040653 w 2936056"/>
              <a:gd name="connsiteY575" fmla="*/ 1144140 h 2981194"/>
              <a:gd name="connsiteX576" fmla="*/ 1036476 w 2936056"/>
              <a:gd name="connsiteY576" fmla="*/ 1129677 h 2981194"/>
              <a:gd name="connsiteX577" fmla="*/ 1036796 w 2936056"/>
              <a:gd name="connsiteY577" fmla="*/ 1225772 h 2981194"/>
              <a:gd name="connsiteX578" fmla="*/ 1045474 w 2936056"/>
              <a:gd name="connsiteY578" fmla="*/ 1338258 h 2981194"/>
              <a:gd name="connsiteX579" fmla="*/ 1081790 w 2936056"/>
              <a:gd name="connsiteY579" fmla="*/ 1488989 h 2981194"/>
              <a:gd name="connsiteX580" fmla="*/ 1162780 w 2936056"/>
              <a:gd name="connsiteY580" fmla="*/ 1614973 h 2981194"/>
              <a:gd name="connsiteX581" fmla="*/ 1198133 w 2936056"/>
              <a:gd name="connsiteY581" fmla="*/ 1636185 h 2981194"/>
              <a:gd name="connsiteX582" fmla="*/ 1422140 w 2936056"/>
              <a:gd name="connsiteY582" fmla="*/ 1822268 h 2981194"/>
              <a:gd name="connsiteX583" fmla="*/ 1453315 w 2936056"/>
              <a:gd name="connsiteY583" fmla="*/ 1954359 h 2981194"/>
              <a:gd name="connsiteX584" fmla="*/ 1406071 w 2936056"/>
              <a:gd name="connsiteY584" fmla="*/ 2002888 h 2981194"/>
              <a:gd name="connsiteX585" fmla="*/ 1290371 w 2936056"/>
              <a:gd name="connsiteY585" fmla="*/ 1959822 h 2981194"/>
              <a:gd name="connsiteX586" fmla="*/ 1129034 w 2936056"/>
              <a:gd name="connsiteY586" fmla="*/ 1730030 h 2981194"/>
              <a:gd name="connsiteX587" fmla="*/ 1038724 w 2936056"/>
              <a:gd name="connsiteY587" fmla="*/ 1459743 h 2981194"/>
              <a:gd name="connsiteX588" fmla="*/ 1034225 w 2936056"/>
              <a:gd name="connsiteY588" fmla="*/ 1450101 h 2981194"/>
              <a:gd name="connsiteX589" fmla="*/ 1034225 w 2936056"/>
              <a:gd name="connsiteY589" fmla="*/ 1485133 h 2981194"/>
              <a:gd name="connsiteX590" fmla="*/ 1040653 w 2936056"/>
              <a:gd name="connsiteY590" fmla="*/ 1609509 h 2981194"/>
              <a:gd name="connsiteX591" fmla="*/ 1125178 w 2936056"/>
              <a:gd name="connsiteY591" fmla="*/ 1879154 h 2981194"/>
              <a:gd name="connsiteX592" fmla="*/ 1155067 w 2936056"/>
              <a:gd name="connsiteY592" fmla="*/ 1926398 h 2981194"/>
              <a:gd name="connsiteX593" fmla="*/ 1199740 w 2936056"/>
              <a:gd name="connsiteY593" fmla="*/ 1959501 h 2981194"/>
              <a:gd name="connsiteX594" fmla="*/ 1396108 w 2936056"/>
              <a:gd name="connsiteY594" fmla="*/ 2103483 h 2981194"/>
              <a:gd name="connsiteX595" fmla="*/ 1451708 w 2936056"/>
              <a:gd name="connsiteY595" fmla="*/ 2238787 h 2981194"/>
              <a:gd name="connsiteX596" fmla="*/ 1450101 w 2936056"/>
              <a:gd name="connsiteY596" fmla="*/ 2297923 h 2981194"/>
              <a:gd name="connsiteX597" fmla="*/ 1420533 w 2936056"/>
              <a:gd name="connsiteY597" fmla="*/ 2324919 h 2981194"/>
              <a:gd name="connsiteX598" fmla="*/ 1291978 w 2936056"/>
              <a:gd name="connsiteY598" fmla="*/ 2284103 h 2981194"/>
              <a:gd name="connsiteX599" fmla="*/ 1124535 w 2936056"/>
              <a:gd name="connsiteY599" fmla="*/ 2046276 h 2981194"/>
              <a:gd name="connsiteX600" fmla="*/ 1049973 w 2936056"/>
              <a:gd name="connsiteY600" fmla="*/ 1817447 h 2981194"/>
              <a:gd name="connsiteX601" fmla="*/ 1037439 w 2936056"/>
              <a:gd name="connsiteY601" fmla="*/ 1773096 h 2981194"/>
              <a:gd name="connsiteX602" fmla="*/ 1034225 w 2936056"/>
              <a:gd name="connsiteY602" fmla="*/ 1773417 h 2981194"/>
              <a:gd name="connsiteX603" fmla="*/ 1034225 w 2936056"/>
              <a:gd name="connsiteY603" fmla="*/ 1822590 h 2981194"/>
              <a:gd name="connsiteX604" fmla="*/ 1042902 w 2936056"/>
              <a:gd name="connsiteY604" fmla="*/ 1963036 h 2981194"/>
              <a:gd name="connsiteX605" fmla="*/ 1108787 w 2936056"/>
              <a:gd name="connsiteY605" fmla="*/ 2181580 h 2981194"/>
              <a:gd name="connsiteX606" fmla="*/ 1148318 w 2936056"/>
              <a:gd name="connsiteY606" fmla="*/ 2243287 h 2981194"/>
              <a:gd name="connsiteX607" fmla="*/ 1205846 w 2936056"/>
              <a:gd name="connsiteY607" fmla="*/ 2282817 h 2981194"/>
              <a:gd name="connsiteX608" fmla="*/ 1289728 w 2936056"/>
              <a:gd name="connsiteY608" fmla="*/ 2319777 h 2981194"/>
              <a:gd name="connsiteX609" fmla="*/ 1449137 w 2936056"/>
              <a:gd name="connsiteY609" fmla="*/ 2542499 h 2981194"/>
              <a:gd name="connsiteX610" fmla="*/ 1450744 w 2936056"/>
              <a:gd name="connsiteY610" fmla="*/ 2612883 h 2981194"/>
              <a:gd name="connsiteX611" fmla="*/ 1410249 w 2936056"/>
              <a:gd name="connsiteY611" fmla="*/ 2648878 h 2981194"/>
              <a:gd name="connsiteX612" fmla="*/ 1291335 w 2936056"/>
              <a:gd name="connsiteY612" fmla="*/ 2605170 h 2981194"/>
              <a:gd name="connsiteX613" fmla="*/ 1151532 w 2936056"/>
              <a:gd name="connsiteY613" fmla="*/ 2419086 h 2981194"/>
              <a:gd name="connsiteX614" fmla="*/ 1037761 w 2936056"/>
              <a:gd name="connsiteY614" fmla="*/ 2113767 h 2981194"/>
              <a:gd name="connsiteX615" fmla="*/ 1033904 w 2936056"/>
              <a:gd name="connsiteY615" fmla="*/ 2106375 h 2981194"/>
              <a:gd name="connsiteX616" fmla="*/ 1036476 w 2936056"/>
              <a:gd name="connsiteY616" fmla="*/ 2161975 h 2981194"/>
              <a:gd name="connsiteX617" fmla="*/ 1047723 w 2936056"/>
              <a:gd name="connsiteY617" fmla="*/ 2286995 h 2981194"/>
              <a:gd name="connsiteX618" fmla="*/ 1110073 w 2936056"/>
              <a:gd name="connsiteY618" fmla="*/ 2514538 h 2981194"/>
              <a:gd name="connsiteX619" fmla="*/ 1156995 w 2936056"/>
              <a:gd name="connsiteY619" fmla="*/ 2579458 h 2981194"/>
              <a:gd name="connsiteX620" fmla="*/ 1204882 w 2936056"/>
              <a:gd name="connsiteY620" fmla="*/ 2603241 h 2981194"/>
              <a:gd name="connsiteX621" fmla="*/ 1265946 w 2936056"/>
              <a:gd name="connsiteY621" fmla="*/ 2624131 h 2981194"/>
              <a:gd name="connsiteX622" fmla="*/ 1430818 w 2936056"/>
              <a:gd name="connsiteY622" fmla="*/ 2800895 h 2981194"/>
              <a:gd name="connsiteX623" fmla="*/ 1450422 w 2936056"/>
              <a:gd name="connsiteY623" fmla="*/ 2922058 h 2981194"/>
              <a:gd name="connsiteX624" fmla="*/ 1447530 w 2936056"/>
              <a:gd name="connsiteY624" fmla="*/ 2933307 h 2981194"/>
              <a:gd name="connsiteX625" fmla="*/ 1381967 w 2936056"/>
              <a:gd name="connsiteY625" fmla="*/ 2971552 h 2981194"/>
              <a:gd name="connsiteX626" fmla="*/ 1284265 w 2936056"/>
              <a:gd name="connsiteY626" fmla="*/ 2919487 h 2981194"/>
              <a:gd name="connsiteX627" fmla="*/ 1189777 w 2936056"/>
              <a:gd name="connsiteY627" fmla="*/ 2800573 h 2981194"/>
              <a:gd name="connsiteX628" fmla="*/ 1053508 w 2936056"/>
              <a:gd name="connsiteY628" fmla="*/ 2480149 h 2981194"/>
              <a:gd name="connsiteX629" fmla="*/ 1043225 w 2936056"/>
              <a:gd name="connsiteY629" fmla="*/ 2405266 h 2981194"/>
              <a:gd name="connsiteX630" fmla="*/ 1030690 w 2936056"/>
              <a:gd name="connsiteY630" fmla="*/ 2283781 h 2981194"/>
              <a:gd name="connsiteX631" fmla="*/ 1019762 w 2936056"/>
              <a:gd name="connsiteY631" fmla="*/ 2134336 h 2981194"/>
              <a:gd name="connsiteX632" fmla="*/ 1019762 w 2936056"/>
              <a:gd name="connsiteY632" fmla="*/ 2005459 h 2981194"/>
              <a:gd name="connsiteX633" fmla="*/ 1012371 w 2936056"/>
              <a:gd name="connsiteY633" fmla="*/ 1905829 h 2981194"/>
              <a:gd name="connsiteX634" fmla="*/ 1020405 w 2936056"/>
              <a:gd name="connsiteY634" fmla="*/ 1786273 h 2981194"/>
              <a:gd name="connsiteX635" fmla="*/ 1016549 w 2936056"/>
              <a:gd name="connsiteY635" fmla="*/ 1652897 h 2981194"/>
              <a:gd name="connsiteX636" fmla="*/ 1016227 w 2936056"/>
              <a:gd name="connsiteY636" fmla="*/ 1515985 h 2981194"/>
              <a:gd name="connsiteX637" fmla="*/ 1015906 w 2936056"/>
              <a:gd name="connsiteY637" fmla="*/ 1324761 h 2981194"/>
              <a:gd name="connsiteX638" fmla="*/ 1016227 w 2936056"/>
              <a:gd name="connsiteY638" fmla="*/ 1192348 h 2981194"/>
              <a:gd name="connsiteX639" fmla="*/ 1014620 w 2936056"/>
              <a:gd name="connsiteY639" fmla="*/ 986339 h 2981194"/>
              <a:gd name="connsiteX640" fmla="*/ 1013978 w 2936056"/>
              <a:gd name="connsiteY640" fmla="*/ 901491 h 2981194"/>
              <a:gd name="connsiteX641" fmla="*/ 1022012 w 2936056"/>
              <a:gd name="connsiteY641" fmla="*/ 730836 h 2981194"/>
              <a:gd name="connsiteX642" fmla="*/ 1012692 w 2936056"/>
              <a:gd name="connsiteY642" fmla="*/ 626707 h 2981194"/>
              <a:gd name="connsiteX643" fmla="*/ 1021369 w 2936056"/>
              <a:gd name="connsiteY643" fmla="*/ 491081 h 2981194"/>
              <a:gd name="connsiteX644" fmla="*/ 1019120 w 2936056"/>
              <a:gd name="connsiteY644" fmla="*/ 378274 h 2981194"/>
              <a:gd name="connsiteX645" fmla="*/ 1014620 w 2936056"/>
              <a:gd name="connsiteY645" fmla="*/ 220471 h 2981194"/>
              <a:gd name="connsiteX646" fmla="*/ 1020084 w 2936056"/>
              <a:gd name="connsiteY646" fmla="*/ 147516 h 2981194"/>
              <a:gd name="connsiteX647" fmla="*/ 1026190 w 2936056"/>
              <a:gd name="connsiteY647" fmla="*/ 127590 h 2981194"/>
              <a:gd name="connsiteX648" fmla="*/ 1518235 w 2936056"/>
              <a:gd name="connsiteY648" fmla="*/ 0 h 2981194"/>
              <a:gd name="connsiteX649" fmla="*/ 1525306 w 2936056"/>
              <a:gd name="connsiteY649" fmla="*/ 321 h 2981194"/>
              <a:gd name="connsiteX650" fmla="*/ 1506023 w 2936056"/>
              <a:gd name="connsiteY650" fmla="*/ 78739 h 2981194"/>
              <a:gd name="connsiteX651" fmla="*/ 1459743 w 2936056"/>
              <a:gd name="connsiteY651" fmla="*/ 217579 h 2981194"/>
              <a:gd name="connsiteX652" fmla="*/ 1439174 w 2936056"/>
              <a:gd name="connsiteY652" fmla="*/ 382130 h 2981194"/>
              <a:gd name="connsiteX653" fmla="*/ 1470670 w 2936056"/>
              <a:gd name="connsiteY653" fmla="*/ 451550 h 2981194"/>
              <a:gd name="connsiteX654" fmla="*/ 1547482 w 2936056"/>
              <a:gd name="connsiteY654" fmla="*/ 541860 h 2981194"/>
              <a:gd name="connsiteX655" fmla="*/ 1607581 w 2936056"/>
              <a:gd name="connsiteY655" fmla="*/ 699340 h 2981194"/>
              <a:gd name="connsiteX656" fmla="*/ 1607260 w 2936056"/>
              <a:gd name="connsiteY656" fmla="*/ 792221 h 2981194"/>
              <a:gd name="connsiteX657" fmla="*/ 1584120 w 2936056"/>
              <a:gd name="connsiteY657" fmla="*/ 854571 h 2981194"/>
              <a:gd name="connsiteX658" fmla="*/ 1503451 w 2936056"/>
              <a:gd name="connsiteY658" fmla="*/ 875782 h 2981194"/>
              <a:gd name="connsiteX659" fmla="*/ 1434996 w 2936056"/>
              <a:gd name="connsiteY659" fmla="*/ 813432 h 2981194"/>
              <a:gd name="connsiteX660" fmla="*/ 1396429 w 2936056"/>
              <a:gd name="connsiteY660" fmla="*/ 717660 h 2981194"/>
              <a:gd name="connsiteX661" fmla="*/ 1377146 w 2936056"/>
              <a:gd name="connsiteY661" fmla="*/ 549574 h 2981194"/>
              <a:gd name="connsiteX662" fmla="*/ 1394180 w 2936056"/>
              <a:gd name="connsiteY662" fmla="*/ 356418 h 2981194"/>
              <a:gd name="connsiteX663" fmla="*/ 1499273 w 2936056"/>
              <a:gd name="connsiteY663" fmla="*/ 27639 h 2981194"/>
              <a:gd name="connsiteX664" fmla="*/ 1518235 w 2936056"/>
              <a:gd name="connsiteY664" fmla="*/ 0 h 298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</a:cxnLst>
            <a:rect l="l" t="t" r="r" b="b"/>
            <a:pathLst>
              <a:path w="2936056" h="2981194">
                <a:moveTo>
                  <a:pt x="650489" y="2515181"/>
                </a:moveTo>
                <a:cubicBezTo>
                  <a:pt x="653703" y="2513896"/>
                  <a:pt x="655631" y="2517752"/>
                  <a:pt x="657560" y="2520002"/>
                </a:cubicBezTo>
                <a:cubicBezTo>
                  <a:pt x="672986" y="2537357"/>
                  <a:pt x="686485" y="2556640"/>
                  <a:pt x="699340" y="2575924"/>
                </a:cubicBezTo>
                <a:cubicBezTo>
                  <a:pt x="733729" y="2627667"/>
                  <a:pt x="770688" y="2677482"/>
                  <a:pt x="815361" y="2721191"/>
                </a:cubicBezTo>
                <a:cubicBezTo>
                  <a:pt x="824682" y="2730511"/>
                  <a:pt x="835287" y="2738225"/>
                  <a:pt x="844929" y="2747223"/>
                </a:cubicBezTo>
                <a:cubicBezTo>
                  <a:pt x="866462" y="2766507"/>
                  <a:pt x="892495" y="2771006"/>
                  <a:pt x="920133" y="2773899"/>
                </a:cubicBezTo>
                <a:cubicBezTo>
                  <a:pt x="955486" y="2777434"/>
                  <a:pt x="990517" y="2774220"/>
                  <a:pt x="1025870" y="2777434"/>
                </a:cubicBezTo>
                <a:cubicBezTo>
                  <a:pt x="1052866" y="2780005"/>
                  <a:pt x="1076970" y="2789004"/>
                  <a:pt x="1099789" y="2803145"/>
                </a:cubicBezTo>
                <a:cubicBezTo>
                  <a:pt x="1129357" y="2821143"/>
                  <a:pt x="1158603" y="2839462"/>
                  <a:pt x="1185599" y="2860995"/>
                </a:cubicBezTo>
                <a:cubicBezTo>
                  <a:pt x="1221595" y="2889920"/>
                  <a:pt x="1233486" y="2927844"/>
                  <a:pt x="1229951" y="2972516"/>
                </a:cubicBezTo>
                <a:cubicBezTo>
                  <a:pt x="1229308" y="2980230"/>
                  <a:pt x="1225130" y="2981194"/>
                  <a:pt x="1219024" y="2981194"/>
                </a:cubicBezTo>
                <a:cubicBezTo>
                  <a:pt x="1200383" y="2980873"/>
                  <a:pt x="1181743" y="2980873"/>
                  <a:pt x="1156032" y="2980873"/>
                </a:cubicBezTo>
                <a:cubicBezTo>
                  <a:pt x="1132892" y="2980873"/>
                  <a:pt x="1102681" y="2981837"/>
                  <a:pt x="1072792" y="2976694"/>
                </a:cubicBezTo>
                <a:cubicBezTo>
                  <a:pt x="1067007" y="2975730"/>
                  <a:pt x="1061544" y="2973480"/>
                  <a:pt x="1057045" y="2969624"/>
                </a:cubicBezTo>
                <a:cubicBezTo>
                  <a:pt x="1023298" y="2941020"/>
                  <a:pt x="985696" y="2917559"/>
                  <a:pt x="949379" y="2892491"/>
                </a:cubicBezTo>
                <a:cubicBezTo>
                  <a:pt x="876425" y="2842033"/>
                  <a:pt x="813754" y="2780648"/>
                  <a:pt x="759118" y="2710907"/>
                </a:cubicBezTo>
                <a:cubicBezTo>
                  <a:pt x="719588" y="2660449"/>
                  <a:pt x="683914" y="2607420"/>
                  <a:pt x="657560" y="2548606"/>
                </a:cubicBezTo>
                <a:cubicBezTo>
                  <a:pt x="654025" y="2540892"/>
                  <a:pt x="651775" y="2532536"/>
                  <a:pt x="649525" y="2524502"/>
                </a:cubicBezTo>
                <a:cubicBezTo>
                  <a:pt x="648561" y="2521609"/>
                  <a:pt x="645990" y="2517109"/>
                  <a:pt x="650489" y="2515181"/>
                </a:cubicBezTo>
                <a:close/>
                <a:moveTo>
                  <a:pt x="2286353" y="2463116"/>
                </a:moveTo>
                <a:cubicBezTo>
                  <a:pt x="2289888" y="2464723"/>
                  <a:pt x="2287638" y="2468580"/>
                  <a:pt x="2287317" y="2471472"/>
                </a:cubicBezTo>
                <a:cubicBezTo>
                  <a:pt x="2284425" y="2485613"/>
                  <a:pt x="2278318" y="2498790"/>
                  <a:pt x="2272212" y="2511646"/>
                </a:cubicBezTo>
                <a:cubicBezTo>
                  <a:pt x="2234288" y="2588136"/>
                  <a:pt x="2183187" y="2654985"/>
                  <a:pt x="2126623" y="2718620"/>
                </a:cubicBezTo>
                <a:cubicBezTo>
                  <a:pt x="2069416" y="2783219"/>
                  <a:pt x="1999996" y="2832712"/>
                  <a:pt x="1928969" y="2880278"/>
                </a:cubicBezTo>
                <a:cubicBezTo>
                  <a:pt x="1902937" y="2897633"/>
                  <a:pt x="1880761" y="2919487"/>
                  <a:pt x="1853765" y="2935235"/>
                </a:cubicBezTo>
                <a:cubicBezTo>
                  <a:pt x="1824197" y="2951948"/>
                  <a:pt x="1793022" y="2962875"/>
                  <a:pt x="1759598" y="2967053"/>
                </a:cubicBezTo>
                <a:cubicBezTo>
                  <a:pt x="1749313" y="2968660"/>
                  <a:pt x="1747706" y="2965124"/>
                  <a:pt x="1750599" y="2955483"/>
                </a:cubicBezTo>
                <a:cubicBezTo>
                  <a:pt x="1771811" y="2888313"/>
                  <a:pt x="1800093" y="2824035"/>
                  <a:pt x="1832553" y="2761686"/>
                </a:cubicBezTo>
                <a:cubicBezTo>
                  <a:pt x="1834803" y="2757508"/>
                  <a:pt x="1836731" y="2753330"/>
                  <a:pt x="1840909" y="2750759"/>
                </a:cubicBezTo>
                <a:cubicBezTo>
                  <a:pt x="1856014" y="2741438"/>
                  <a:pt x="1871120" y="2731797"/>
                  <a:pt x="1886225" y="2722155"/>
                </a:cubicBezTo>
                <a:cubicBezTo>
                  <a:pt x="1893938" y="2717334"/>
                  <a:pt x="1902294" y="2716370"/>
                  <a:pt x="1910972" y="2718298"/>
                </a:cubicBezTo>
                <a:cubicBezTo>
                  <a:pt x="1954680" y="2727619"/>
                  <a:pt x="1998068" y="2724083"/>
                  <a:pt x="2041777" y="2718298"/>
                </a:cubicBezTo>
                <a:cubicBezTo>
                  <a:pt x="2067488" y="2715085"/>
                  <a:pt x="2086771" y="2699979"/>
                  <a:pt x="2105090" y="2683910"/>
                </a:cubicBezTo>
                <a:cubicBezTo>
                  <a:pt x="2149763" y="2644700"/>
                  <a:pt x="2185758" y="2598099"/>
                  <a:pt x="2219504" y="2549570"/>
                </a:cubicBezTo>
                <a:cubicBezTo>
                  <a:pt x="2236216" y="2525787"/>
                  <a:pt x="2251643" y="2501040"/>
                  <a:pt x="2269962" y="2478221"/>
                </a:cubicBezTo>
                <a:cubicBezTo>
                  <a:pt x="2272855" y="2474686"/>
                  <a:pt x="2275747" y="2471151"/>
                  <a:pt x="2279282" y="2467616"/>
                </a:cubicBezTo>
                <a:cubicBezTo>
                  <a:pt x="2281211" y="2465687"/>
                  <a:pt x="2283139" y="2461509"/>
                  <a:pt x="2286353" y="2463116"/>
                </a:cubicBezTo>
                <a:close/>
                <a:moveTo>
                  <a:pt x="579783" y="2362843"/>
                </a:moveTo>
                <a:cubicBezTo>
                  <a:pt x="585247" y="2359308"/>
                  <a:pt x="590068" y="2366379"/>
                  <a:pt x="594245" y="2370235"/>
                </a:cubicBezTo>
                <a:cubicBezTo>
                  <a:pt x="617386" y="2392090"/>
                  <a:pt x="637633" y="2416515"/>
                  <a:pt x="658845" y="2440298"/>
                </a:cubicBezTo>
                <a:cubicBezTo>
                  <a:pt x="680056" y="2464402"/>
                  <a:pt x="701268" y="2488827"/>
                  <a:pt x="725372" y="2510360"/>
                </a:cubicBezTo>
                <a:cubicBezTo>
                  <a:pt x="747547" y="2530287"/>
                  <a:pt x="773580" y="2540892"/>
                  <a:pt x="803148" y="2543142"/>
                </a:cubicBezTo>
                <a:cubicBezTo>
                  <a:pt x="846857" y="2546356"/>
                  <a:pt x="890566" y="2548927"/>
                  <a:pt x="933952" y="2552784"/>
                </a:cubicBezTo>
                <a:cubicBezTo>
                  <a:pt x="978303" y="2556640"/>
                  <a:pt x="1014299" y="2580102"/>
                  <a:pt x="1048366" y="2606134"/>
                </a:cubicBezTo>
                <a:cubicBezTo>
                  <a:pt x="1073756" y="2625417"/>
                  <a:pt x="1096253" y="2648236"/>
                  <a:pt x="1111037" y="2677161"/>
                </a:cubicBezTo>
                <a:cubicBezTo>
                  <a:pt x="1118107" y="2690659"/>
                  <a:pt x="1122928" y="2705122"/>
                  <a:pt x="1120357" y="2720548"/>
                </a:cubicBezTo>
                <a:cubicBezTo>
                  <a:pt x="1117465" y="2738546"/>
                  <a:pt x="1105573" y="2749473"/>
                  <a:pt x="1087254" y="2750759"/>
                </a:cubicBezTo>
                <a:cubicBezTo>
                  <a:pt x="1076970" y="2750759"/>
                  <a:pt x="1066364" y="2750437"/>
                  <a:pt x="1056079" y="2750437"/>
                </a:cubicBezTo>
                <a:cubicBezTo>
                  <a:pt x="1001122" y="2756865"/>
                  <a:pt x="954842" y="2734368"/>
                  <a:pt x="908885" y="2708335"/>
                </a:cubicBezTo>
                <a:cubicBezTo>
                  <a:pt x="820182" y="2657878"/>
                  <a:pt x="744977" y="2591672"/>
                  <a:pt x="678128" y="2515181"/>
                </a:cubicBezTo>
                <a:cubicBezTo>
                  <a:pt x="649845" y="2482721"/>
                  <a:pt x="622207" y="2449940"/>
                  <a:pt x="598424" y="2413623"/>
                </a:cubicBezTo>
                <a:cubicBezTo>
                  <a:pt x="591353" y="2403017"/>
                  <a:pt x="584925" y="2391768"/>
                  <a:pt x="580426" y="2379877"/>
                </a:cubicBezTo>
                <a:cubicBezTo>
                  <a:pt x="578498" y="2374413"/>
                  <a:pt x="573677" y="2367021"/>
                  <a:pt x="579783" y="2362843"/>
                </a:cubicBezTo>
                <a:close/>
                <a:moveTo>
                  <a:pt x="2357380" y="2310136"/>
                </a:moveTo>
                <a:cubicBezTo>
                  <a:pt x="2361558" y="2313028"/>
                  <a:pt x="2358666" y="2319456"/>
                  <a:pt x="2357059" y="2324277"/>
                </a:cubicBezTo>
                <a:cubicBezTo>
                  <a:pt x="2352881" y="2338739"/>
                  <a:pt x="2345167" y="2351273"/>
                  <a:pt x="2336811" y="2363486"/>
                </a:cubicBezTo>
                <a:cubicBezTo>
                  <a:pt x="2245216" y="2492363"/>
                  <a:pt x="2136587" y="2601956"/>
                  <a:pt x="1993890" y="2674590"/>
                </a:cubicBezTo>
                <a:cubicBezTo>
                  <a:pt x="1965608" y="2688731"/>
                  <a:pt x="1937326" y="2698694"/>
                  <a:pt x="1905509" y="2694516"/>
                </a:cubicBezTo>
                <a:cubicBezTo>
                  <a:pt x="1894903" y="2694516"/>
                  <a:pt x="1884618" y="2694516"/>
                  <a:pt x="1874012" y="2694516"/>
                </a:cubicBezTo>
                <a:cubicBezTo>
                  <a:pt x="1868227" y="2694516"/>
                  <a:pt x="1866299" y="2692266"/>
                  <a:pt x="1868549" y="2686803"/>
                </a:cubicBezTo>
                <a:cubicBezTo>
                  <a:pt x="1887511" y="2638594"/>
                  <a:pt x="1897152" y="2587815"/>
                  <a:pt x="1906794" y="2537357"/>
                </a:cubicBezTo>
                <a:cubicBezTo>
                  <a:pt x="1908080" y="2530929"/>
                  <a:pt x="1912579" y="2528680"/>
                  <a:pt x="1917400" y="2526430"/>
                </a:cubicBezTo>
                <a:cubicBezTo>
                  <a:pt x="1951146" y="2509396"/>
                  <a:pt x="1987784" y="2502647"/>
                  <a:pt x="2025065" y="2498791"/>
                </a:cubicBezTo>
                <a:cubicBezTo>
                  <a:pt x="2064596" y="2494612"/>
                  <a:pt x="2104769" y="2495577"/>
                  <a:pt x="2144300" y="2489470"/>
                </a:cubicBezTo>
                <a:cubicBezTo>
                  <a:pt x="2171618" y="2485292"/>
                  <a:pt x="2195079" y="2473079"/>
                  <a:pt x="2215327" y="2454439"/>
                </a:cubicBezTo>
                <a:cubicBezTo>
                  <a:pt x="2247787" y="2424228"/>
                  <a:pt x="2275747" y="2389840"/>
                  <a:pt x="2304994" y="2356737"/>
                </a:cubicBezTo>
                <a:cubicBezTo>
                  <a:pt x="2317528" y="2342596"/>
                  <a:pt x="2331026" y="2329097"/>
                  <a:pt x="2344846" y="2315921"/>
                </a:cubicBezTo>
                <a:cubicBezTo>
                  <a:pt x="2348381" y="2312707"/>
                  <a:pt x="2352881" y="2306922"/>
                  <a:pt x="2357380" y="2310136"/>
                </a:cubicBezTo>
                <a:close/>
                <a:moveTo>
                  <a:pt x="1901330" y="2295994"/>
                </a:moveTo>
                <a:cubicBezTo>
                  <a:pt x="1907437" y="2301779"/>
                  <a:pt x="1907115" y="2307564"/>
                  <a:pt x="1907115" y="2312706"/>
                </a:cubicBezTo>
                <a:cubicBezTo>
                  <a:pt x="1909044" y="2376341"/>
                  <a:pt x="1904223" y="2439655"/>
                  <a:pt x="1896188" y="2502968"/>
                </a:cubicBezTo>
                <a:cubicBezTo>
                  <a:pt x="1890403" y="2548605"/>
                  <a:pt x="1885904" y="2594885"/>
                  <a:pt x="1870798" y="2638594"/>
                </a:cubicBezTo>
                <a:cubicBezTo>
                  <a:pt x="1847659" y="2706085"/>
                  <a:pt x="1818734" y="2771327"/>
                  <a:pt x="1789166" y="2836247"/>
                </a:cubicBezTo>
                <a:cubicBezTo>
                  <a:pt x="1769240" y="2880277"/>
                  <a:pt x="1748992" y="2924308"/>
                  <a:pt x="1729388" y="2968659"/>
                </a:cubicBezTo>
                <a:cubicBezTo>
                  <a:pt x="1725531" y="2977337"/>
                  <a:pt x="1721032" y="2980872"/>
                  <a:pt x="1711069" y="2980872"/>
                </a:cubicBezTo>
                <a:cubicBezTo>
                  <a:pt x="1652254" y="2980229"/>
                  <a:pt x="1593119" y="2980551"/>
                  <a:pt x="1534305" y="2980229"/>
                </a:cubicBezTo>
                <a:cubicBezTo>
                  <a:pt x="1523378" y="2980229"/>
                  <a:pt x="1512772" y="2979265"/>
                  <a:pt x="1501845" y="2978301"/>
                </a:cubicBezTo>
                <a:cubicBezTo>
                  <a:pt x="1483847" y="2976694"/>
                  <a:pt x="1479026" y="2969302"/>
                  <a:pt x="1486418" y="2952911"/>
                </a:cubicBezTo>
                <a:cubicBezTo>
                  <a:pt x="1499595" y="2923344"/>
                  <a:pt x="1518878" y="2897311"/>
                  <a:pt x="1538162" y="2871600"/>
                </a:cubicBezTo>
                <a:cubicBezTo>
                  <a:pt x="1581871" y="2813429"/>
                  <a:pt x="1641327" y="2778719"/>
                  <a:pt x="1708497" y="2755900"/>
                </a:cubicBezTo>
                <a:cubicBezTo>
                  <a:pt x="1715568" y="2753651"/>
                  <a:pt x="1722639" y="2752365"/>
                  <a:pt x="1730352" y="2752365"/>
                </a:cubicBezTo>
                <a:cubicBezTo>
                  <a:pt x="1742886" y="2752365"/>
                  <a:pt x="1753492" y="2747223"/>
                  <a:pt x="1759598" y="2736617"/>
                </a:cubicBezTo>
                <a:cubicBezTo>
                  <a:pt x="1808770" y="2651449"/>
                  <a:pt x="1856657" y="2565960"/>
                  <a:pt x="1877869" y="2468579"/>
                </a:cubicBezTo>
                <a:cubicBezTo>
                  <a:pt x="1886868" y="2426799"/>
                  <a:pt x="1889117" y="2384054"/>
                  <a:pt x="1892974" y="2341631"/>
                </a:cubicBezTo>
                <a:cubicBezTo>
                  <a:pt x="1894260" y="2326526"/>
                  <a:pt x="1895545" y="2311742"/>
                  <a:pt x="1901330" y="2295994"/>
                </a:cubicBezTo>
                <a:close/>
                <a:moveTo>
                  <a:pt x="1002730" y="2028278"/>
                </a:moveTo>
                <a:cubicBezTo>
                  <a:pt x="1007872" y="2029242"/>
                  <a:pt x="1007550" y="2034706"/>
                  <a:pt x="1008193" y="2038563"/>
                </a:cubicBezTo>
                <a:cubicBezTo>
                  <a:pt x="1011086" y="2054953"/>
                  <a:pt x="1012693" y="2071344"/>
                  <a:pt x="1011407" y="2088056"/>
                </a:cubicBezTo>
                <a:cubicBezTo>
                  <a:pt x="1008836" y="2128230"/>
                  <a:pt x="1008836" y="2168725"/>
                  <a:pt x="1011407" y="2208898"/>
                </a:cubicBezTo>
                <a:cubicBezTo>
                  <a:pt x="1014299" y="2254857"/>
                  <a:pt x="1020084" y="2300494"/>
                  <a:pt x="1026191" y="2346131"/>
                </a:cubicBezTo>
                <a:cubicBezTo>
                  <a:pt x="1027155" y="2353844"/>
                  <a:pt x="1023620" y="2354809"/>
                  <a:pt x="1017513" y="2353844"/>
                </a:cubicBezTo>
                <a:cubicBezTo>
                  <a:pt x="1003051" y="2351595"/>
                  <a:pt x="988267" y="2349666"/>
                  <a:pt x="974126" y="2346452"/>
                </a:cubicBezTo>
                <a:cubicBezTo>
                  <a:pt x="957414" y="2342596"/>
                  <a:pt x="948415" y="2330383"/>
                  <a:pt x="942630" y="2314957"/>
                </a:cubicBezTo>
                <a:cubicBezTo>
                  <a:pt x="934274" y="2292781"/>
                  <a:pt x="932346" y="2269641"/>
                  <a:pt x="931060" y="2246501"/>
                </a:cubicBezTo>
                <a:cubicBezTo>
                  <a:pt x="930739" y="2236538"/>
                  <a:pt x="931381" y="2225611"/>
                  <a:pt x="931381" y="2214683"/>
                </a:cubicBezTo>
                <a:cubicBezTo>
                  <a:pt x="931060" y="2195400"/>
                  <a:pt x="931060" y="2175796"/>
                  <a:pt x="933631" y="2156512"/>
                </a:cubicBezTo>
                <a:cubicBezTo>
                  <a:pt x="935881" y="2140443"/>
                  <a:pt x="939416" y="2124695"/>
                  <a:pt x="947772" y="2110232"/>
                </a:cubicBezTo>
                <a:cubicBezTo>
                  <a:pt x="962235" y="2084521"/>
                  <a:pt x="976376" y="2058810"/>
                  <a:pt x="994373" y="2035349"/>
                </a:cubicBezTo>
                <a:cubicBezTo>
                  <a:pt x="996623" y="2032456"/>
                  <a:pt x="998552" y="2027636"/>
                  <a:pt x="1002730" y="2028278"/>
                </a:cubicBezTo>
                <a:close/>
                <a:moveTo>
                  <a:pt x="1901652" y="1973963"/>
                </a:moveTo>
                <a:cubicBezTo>
                  <a:pt x="1905508" y="1974284"/>
                  <a:pt x="1906151" y="1978141"/>
                  <a:pt x="1906151" y="1981034"/>
                </a:cubicBezTo>
                <a:cubicBezTo>
                  <a:pt x="1907115" y="1996139"/>
                  <a:pt x="1906794" y="2011244"/>
                  <a:pt x="1906794" y="2026349"/>
                </a:cubicBezTo>
                <a:cubicBezTo>
                  <a:pt x="1903901" y="2151369"/>
                  <a:pt x="1890081" y="2274461"/>
                  <a:pt x="1848944" y="2393374"/>
                </a:cubicBezTo>
                <a:cubicBezTo>
                  <a:pt x="1820983" y="2474043"/>
                  <a:pt x="1781131" y="2548926"/>
                  <a:pt x="1735815" y="2620917"/>
                </a:cubicBezTo>
                <a:cubicBezTo>
                  <a:pt x="1709140" y="2663019"/>
                  <a:pt x="1680858" y="2703514"/>
                  <a:pt x="1645184" y="2738545"/>
                </a:cubicBezTo>
                <a:cubicBezTo>
                  <a:pt x="1613366" y="2769720"/>
                  <a:pt x="1577050" y="2791896"/>
                  <a:pt x="1532055" y="2798323"/>
                </a:cubicBezTo>
                <a:cubicBezTo>
                  <a:pt x="1495738" y="2803466"/>
                  <a:pt x="1467778" y="2780326"/>
                  <a:pt x="1467135" y="2743687"/>
                </a:cubicBezTo>
                <a:cubicBezTo>
                  <a:pt x="1466492" y="2686480"/>
                  <a:pt x="1483204" y="2635380"/>
                  <a:pt x="1517593" y="2589743"/>
                </a:cubicBezTo>
                <a:cubicBezTo>
                  <a:pt x="1544268" y="2554068"/>
                  <a:pt x="1572872" y="2520001"/>
                  <a:pt x="1604046" y="2487863"/>
                </a:cubicBezTo>
                <a:cubicBezTo>
                  <a:pt x="1641970" y="2448975"/>
                  <a:pt x="1687607" y="2428727"/>
                  <a:pt x="1741600" y="2426799"/>
                </a:cubicBezTo>
                <a:cubicBezTo>
                  <a:pt x="1748349" y="2426478"/>
                  <a:pt x="1754456" y="2425835"/>
                  <a:pt x="1758312" y="2418764"/>
                </a:cubicBezTo>
                <a:cubicBezTo>
                  <a:pt x="1790773" y="2358343"/>
                  <a:pt x="1825483" y="2299208"/>
                  <a:pt x="1850872" y="2234930"/>
                </a:cubicBezTo>
                <a:cubicBezTo>
                  <a:pt x="1879154" y="2163261"/>
                  <a:pt x="1892331" y="2089020"/>
                  <a:pt x="1892653" y="2012208"/>
                </a:cubicBezTo>
                <a:cubicBezTo>
                  <a:pt x="1892653" y="2001281"/>
                  <a:pt x="1892974" y="1990354"/>
                  <a:pt x="1896188" y="1980069"/>
                </a:cubicBezTo>
                <a:cubicBezTo>
                  <a:pt x="1897152" y="1977177"/>
                  <a:pt x="1897795" y="1973320"/>
                  <a:pt x="1901652" y="1973963"/>
                </a:cubicBezTo>
                <a:close/>
                <a:moveTo>
                  <a:pt x="319459" y="1832231"/>
                </a:moveTo>
                <a:cubicBezTo>
                  <a:pt x="324601" y="1829660"/>
                  <a:pt x="328779" y="1837373"/>
                  <a:pt x="332636" y="1841873"/>
                </a:cubicBezTo>
                <a:cubicBezTo>
                  <a:pt x="353848" y="1867584"/>
                  <a:pt x="371203" y="1896509"/>
                  <a:pt x="390165" y="1923506"/>
                </a:cubicBezTo>
                <a:cubicBezTo>
                  <a:pt x="428088" y="1977820"/>
                  <a:pt x="474047" y="2024100"/>
                  <a:pt x="529968" y="2059774"/>
                </a:cubicBezTo>
                <a:cubicBezTo>
                  <a:pt x="556966" y="2077129"/>
                  <a:pt x="586855" y="2082271"/>
                  <a:pt x="618030" y="2078736"/>
                </a:cubicBezTo>
                <a:cubicBezTo>
                  <a:pt x="717016" y="2067487"/>
                  <a:pt x="796721" y="2105733"/>
                  <a:pt x="863892" y="2174831"/>
                </a:cubicBezTo>
                <a:cubicBezTo>
                  <a:pt x="885425" y="2197007"/>
                  <a:pt x="895066" y="2225289"/>
                  <a:pt x="897959" y="2255821"/>
                </a:cubicBezTo>
                <a:cubicBezTo>
                  <a:pt x="898923" y="2266748"/>
                  <a:pt x="892495" y="2272533"/>
                  <a:pt x="883818" y="2277354"/>
                </a:cubicBezTo>
                <a:cubicBezTo>
                  <a:pt x="855213" y="2293423"/>
                  <a:pt x="825003" y="2293102"/>
                  <a:pt x="793508" y="2287960"/>
                </a:cubicBezTo>
                <a:cubicBezTo>
                  <a:pt x="721837" y="2276390"/>
                  <a:pt x="663344" y="2239751"/>
                  <a:pt x="610316" y="2192829"/>
                </a:cubicBezTo>
                <a:cubicBezTo>
                  <a:pt x="558252" y="2146870"/>
                  <a:pt x="509400" y="2097376"/>
                  <a:pt x="458620" y="2050132"/>
                </a:cubicBezTo>
                <a:cubicBezTo>
                  <a:pt x="449300" y="2041455"/>
                  <a:pt x="439337" y="2032778"/>
                  <a:pt x="429695" y="2024100"/>
                </a:cubicBezTo>
                <a:cubicBezTo>
                  <a:pt x="429053" y="2025385"/>
                  <a:pt x="428410" y="2026028"/>
                  <a:pt x="427767" y="2026350"/>
                </a:cubicBezTo>
                <a:cubicBezTo>
                  <a:pt x="431303" y="2033420"/>
                  <a:pt x="434517" y="2040812"/>
                  <a:pt x="438373" y="2047561"/>
                </a:cubicBezTo>
                <a:cubicBezTo>
                  <a:pt x="473404" y="2110875"/>
                  <a:pt x="510042" y="2172903"/>
                  <a:pt x="559215" y="2226575"/>
                </a:cubicBezTo>
                <a:cubicBezTo>
                  <a:pt x="581713" y="2251000"/>
                  <a:pt x="605817" y="2273176"/>
                  <a:pt x="633135" y="2292138"/>
                </a:cubicBezTo>
                <a:cubicBezTo>
                  <a:pt x="656918" y="2308850"/>
                  <a:pt x="685199" y="2308207"/>
                  <a:pt x="712517" y="2309814"/>
                </a:cubicBezTo>
                <a:cubicBezTo>
                  <a:pt x="766831" y="2313349"/>
                  <a:pt x="821147" y="2316242"/>
                  <a:pt x="872569" y="2335204"/>
                </a:cubicBezTo>
                <a:cubicBezTo>
                  <a:pt x="916597" y="2351273"/>
                  <a:pt x="956128" y="2374413"/>
                  <a:pt x="985696" y="2412015"/>
                </a:cubicBezTo>
                <a:cubicBezTo>
                  <a:pt x="1004336" y="2435798"/>
                  <a:pt x="1008514" y="2464080"/>
                  <a:pt x="1008193" y="2493327"/>
                </a:cubicBezTo>
                <a:cubicBezTo>
                  <a:pt x="1008193" y="2503932"/>
                  <a:pt x="1000158" y="2508753"/>
                  <a:pt x="991802" y="2512610"/>
                </a:cubicBezTo>
                <a:cubicBezTo>
                  <a:pt x="967055" y="2523537"/>
                  <a:pt x="941344" y="2524180"/>
                  <a:pt x="915314" y="2520645"/>
                </a:cubicBezTo>
                <a:cubicBezTo>
                  <a:pt x="841393" y="2511324"/>
                  <a:pt x="779366" y="2474365"/>
                  <a:pt x="720873" y="2431299"/>
                </a:cubicBezTo>
                <a:cubicBezTo>
                  <a:pt x="639240" y="2370878"/>
                  <a:pt x="573357" y="2295351"/>
                  <a:pt x="514542" y="2213397"/>
                </a:cubicBezTo>
                <a:cubicBezTo>
                  <a:pt x="467299" y="2147513"/>
                  <a:pt x="428731" y="2076808"/>
                  <a:pt x="398199" y="2001924"/>
                </a:cubicBezTo>
                <a:cubicBezTo>
                  <a:pt x="385987" y="1972356"/>
                  <a:pt x="368632" y="1945681"/>
                  <a:pt x="352884" y="1918042"/>
                </a:cubicBezTo>
                <a:cubicBezTo>
                  <a:pt x="340028" y="1895866"/>
                  <a:pt x="328458" y="1873048"/>
                  <a:pt x="320423" y="1848622"/>
                </a:cubicBezTo>
                <a:cubicBezTo>
                  <a:pt x="318816" y="1843480"/>
                  <a:pt x="313031" y="1835767"/>
                  <a:pt x="319459" y="1832231"/>
                </a:cubicBezTo>
                <a:close/>
                <a:moveTo>
                  <a:pt x="1911294" y="1818412"/>
                </a:moveTo>
                <a:cubicBezTo>
                  <a:pt x="1918043" y="1829661"/>
                  <a:pt x="1918686" y="1842195"/>
                  <a:pt x="1920614" y="1854086"/>
                </a:cubicBezTo>
                <a:cubicBezTo>
                  <a:pt x="1932505" y="1923827"/>
                  <a:pt x="1949539" y="1991962"/>
                  <a:pt x="1984570" y="2054632"/>
                </a:cubicBezTo>
                <a:cubicBezTo>
                  <a:pt x="2003532" y="2088378"/>
                  <a:pt x="2009317" y="2126302"/>
                  <a:pt x="2011245" y="2164547"/>
                </a:cubicBezTo>
                <a:cubicBezTo>
                  <a:pt x="2012852" y="2195079"/>
                  <a:pt x="2012209" y="2225611"/>
                  <a:pt x="2005139" y="2255821"/>
                </a:cubicBezTo>
                <a:cubicBezTo>
                  <a:pt x="1995819" y="2295995"/>
                  <a:pt x="1967858" y="2316563"/>
                  <a:pt x="1930577" y="2327812"/>
                </a:cubicBezTo>
                <a:cubicBezTo>
                  <a:pt x="1924149" y="2329740"/>
                  <a:pt x="1922221" y="2326205"/>
                  <a:pt x="1920935" y="2321063"/>
                </a:cubicBezTo>
                <a:cubicBezTo>
                  <a:pt x="1915793" y="2295995"/>
                  <a:pt x="1909365" y="2271248"/>
                  <a:pt x="1906151" y="2245858"/>
                </a:cubicBezTo>
                <a:cubicBezTo>
                  <a:pt x="1903580" y="2226896"/>
                  <a:pt x="1909365" y="2208256"/>
                  <a:pt x="1912258" y="2189615"/>
                </a:cubicBezTo>
                <a:cubicBezTo>
                  <a:pt x="1919328" y="2143335"/>
                  <a:pt x="1927684" y="2097055"/>
                  <a:pt x="1925113" y="2049811"/>
                </a:cubicBezTo>
                <a:cubicBezTo>
                  <a:pt x="1921578" y="1990676"/>
                  <a:pt x="1917721" y="1931541"/>
                  <a:pt x="1914186" y="1872405"/>
                </a:cubicBezTo>
                <a:cubicBezTo>
                  <a:pt x="1913543" y="1854408"/>
                  <a:pt x="1912579" y="1836410"/>
                  <a:pt x="1911294" y="1818412"/>
                </a:cubicBezTo>
                <a:close/>
                <a:moveTo>
                  <a:pt x="2618026" y="1780166"/>
                </a:moveTo>
                <a:cubicBezTo>
                  <a:pt x="2621240" y="1782095"/>
                  <a:pt x="2619633" y="1785630"/>
                  <a:pt x="2618990" y="1788523"/>
                </a:cubicBezTo>
                <a:cubicBezTo>
                  <a:pt x="2614169" y="1807806"/>
                  <a:pt x="2606777" y="1826446"/>
                  <a:pt x="2596171" y="1843158"/>
                </a:cubicBezTo>
                <a:cubicBezTo>
                  <a:pt x="2554712" y="1908722"/>
                  <a:pt x="2527716" y="1981355"/>
                  <a:pt x="2491720" y="2049489"/>
                </a:cubicBezTo>
                <a:cubicBezTo>
                  <a:pt x="2451547" y="2125980"/>
                  <a:pt x="2401089" y="2195721"/>
                  <a:pt x="2343560" y="2260320"/>
                </a:cubicBezTo>
                <a:cubicBezTo>
                  <a:pt x="2296959" y="2312706"/>
                  <a:pt x="2246501" y="2360593"/>
                  <a:pt x="2188008" y="2399481"/>
                </a:cubicBezTo>
                <a:cubicBezTo>
                  <a:pt x="2141086" y="2430656"/>
                  <a:pt x="2092235" y="2457010"/>
                  <a:pt x="2035992" y="2467294"/>
                </a:cubicBezTo>
                <a:cubicBezTo>
                  <a:pt x="2007710" y="2472436"/>
                  <a:pt x="1978785" y="2473400"/>
                  <a:pt x="1950824" y="2463759"/>
                </a:cubicBezTo>
                <a:cubicBezTo>
                  <a:pt x="1930577" y="2456688"/>
                  <a:pt x="1927684" y="2451546"/>
                  <a:pt x="1928006" y="2430334"/>
                </a:cubicBezTo>
                <a:cubicBezTo>
                  <a:pt x="1929291" y="2382448"/>
                  <a:pt x="1953717" y="2348380"/>
                  <a:pt x="1991640" y="2321384"/>
                </a:cubicBezTo>
                <a:cubicBezTo>
                  <a:pt x="2040170" y="2286995"/>
                  <a:pt x="2094806" y="2269962"/>
                  <a:pt x="2152977" y="2264177"/>
                </a:cubicBezTo>
                <a:cubicBezTo>
                  <a:pt x="2187366" y="2260641"/>
                  <a:pt x="2221754" y="2257749"/>
                  <a:pt x="2256143" y="2255499"/>
                </a:cubicBezTo>
                <a:cubicBezTo>
                  <a:pt x="2283782" y="2253892"/>
                  <a:pt x="2305315" y="2240715"/>
                  <a:pt x="2325562" y="2223682"/>
                </a:cubicBezTo>
                <a:cubicBezTo>
                  <a:pt x="2388233" y="2170974"/>
                  <a:pt x="2435799" y="2106054"/>
                  <a:pt x="2475329" y="2035349"/>
                </a:cubicBezTo>
                <a:cubicBezTo>
                  <a:pt x="2486899" y="2014780"/>
                  <a:pt x="2499112" y="1995175"/>
                  <a:pt x="2508111" y="1973321"/>
                </a:cubicBezTo>
                <a:cubicBezTo>
                  <a:pt x="2493327" y="1982641"/>
                  <a:pt x="2481436" y="1994854"/>
                  <a:pt x="2468902" y="2006424"/>
                </a:cubicBezTo>
                <a:cubicBezTo>
                  <a:pt x="2422943" y="2049811"/>
                  <a:pt x="2378270" y="2094805"/>
                  <a:pt x="2331026" y="2136586"/>
                </a:cubicBezTo>
                <a:cubicBezTo>
                  <a:pt x="2283782" y="2178366"/>
                  <a:pt x="2233967" y="2215326"/>
                  <a:pt x="2170654" y="2229788"/>
                </a:cubicBezTo>
                <a:cubicBezTo>
                  <a:pt x="2149121" y="2234609"/>
                  <a:pt x="2127588" y="2240073"/>
                  <a:pt x="2105412" y="2240715"/>
                </a:cubicBezTo>
                <a:cubicBezTo>
                  <a:pt x="2083879" y="2241358"/>
                  <a:pt x="2065238" y="2232681"/>
                  <a:pt x="2047240" y="2223039"/>
                </a:cubicBezTo>
                <a:cubicBezTo>
                  <a:pt x="2039206" y="2218861"/>
                  <a:pt x="2037278" y="2211148"/>
                  <a:pt x="2038242" y="2202149"/>
                </a:cubicBezTo>
                <a:cubicBezTo>
                  <a:pt x="2042741" y="2156190"/>
                  <a:pt x="2066845" y="2121480"/>
                  <a:pt x="2102198" y="2094162"/>
                </a:cubicBezTo>
                <a:cubicBezTo>
                  <a:pt x="2141407" y="2063631"/>
                  <a:pt x="2184473" y="2040169"/>
                  <a:pt x="2233646" y="2029564"/>
                </a:cubicBezTo>
                <a:cubicBezTo>
                  <a:pt x="2261928" y="2023457"/>
                  <a:pt x="2290853" y="2024100"/>
                  <a:pt x="2319135" y="2027314"/>
                </a:cubicBezTo>
                <a:cubicBezTo>
                  <a:pt x="2357701" y="2031813"/>
                  <a:pt x="2390804" y="2020243"/>
                  <a:pt x="2421658" y="1998389"/>
                </a:cubicBezTo>
                <a:cubicBezTo>
                  <a:pt x="2475651" y="1959822"/>
                  <a:pt x="2520002" y="1911935"/>
                  <a:pt x="2556641" y="1856978"/>
                </a:cubicBezTo>
                <a:cubicBezTo>
                  <a:pt x="2570460" y="1836409"/>
                  <a:pt x="2584923" y="1816162"/>
                  <a:pt x="2599385" y="1795914"/>
                </a:cubicBezTo>
                <a:cubicBezTo>
                  <a:pt x="2602599" y="1791415"/>
                  <a:pt x="2606456" y="1787558"/>
                  <a:pt x="2610312" y="1783702"/>
                </a:cubicBezTo>
                <a:cubicBezTo>
                  <a:pt x="2612241" y="1781452"/>
                  <a:pt x="2614812" y="1778238"/>
                  <a:pt x="2618026" y="1780166"/>
                </a:cubicBezTo>
                <a:close/>
                <a:moveTo>
                  <a:pt x="239755" y="1655146"/>
                </a:moveTo>
                <a:cubicBezTo>
                  <a:pt x="245861" y="1651289"/>
                  <a:pt x="250361" y="1659645"/>
                  <a:pt x="254218" y="1663823"/>
                </a:cubicBezTo>
                <a:cubicBezTo>
                  <a:pt x="293427" y="1706568"/>
                  <a:pt x="333922" y="1748670"/>
                  <a:pt x="371524" y="1793021"/>
                </a:cubicBezTo>
                <a:cubicBezTo>
                  <a:pt x="400128" y="1826767"/>
                  <a:pt x="435802" y="1840908"/>
                  <a:pt x="478868" y="1844444"/>
                </a:cubicBezTo>
                <a:cubicBezTo>
                  <a:pt x="528683" y="1848622"/>
                  <a:pt x="578498" y="1851193"/>
                  <a:pt x="627671" y="1861799"/>
                </a:cubicBezTo>
                <a:cubicBezTo>
                  <a:pt x="690984" y="1875297"/>
                  <a:pt x="739514" y="1908078"/>
                  <a:pt x="771652" y="1964643"/>
                </a:cubicBezTo>
                <a:cubicBezTo>
                  <a:pt x="777116" y="1974284"/>
                  <a:pt x="783222" y="1983926"/>
                  <a:pt x="788043" y="1994211"/>
                </a:cubicBezTo>
                <a:cubicBezTo>
                  <a:pt x="798006" y="2014458"/>
                  <a:pt x="785472" y="2040812"/>
                  <a:pt x="763618" y="2046918"/>
                </a:cubicBezTo>
                <a:cubicBezTo>
                  <a:pt x="748512" y="2051418"/>
                  <a:pt x="733729" y="2048847"/>
                  <a:pt x="718945" y="2049489"/>
                </a:cubicBezTo>
                <a:cubicBezTo>
                  <a:pt x="657238" y="2053667"/>
                  <a:pt x="602602" y="2031813"/>
                  <a:pt x="551823" y="2000638"/>
                </a:cubicBezTo>
                <a:cubicBezTo>
                  <a:pt x="435159" y="1929290"/>
                  <a:pt x="340992" y="1834481"/>
                  <a:pt x="263538" y="1722316"/>
                </a:cubicBezTo>
                <a:cubicBezTo>
                  <a:pt x="253253" y="1707211"/>
                  <a:pt x="244255" y="1691463"/>
                  <a:pt x="239112" y="1673465"/>
                </a:cubicBezTo>
                <a:cubicBezTo>
                  <a:pt x="237184" y="1667037"/>
                  <a:pt x="233970" y="1658681"/>
                  <a:pt x="239755" y="1655146"/>
                </a:cubicBezTo>
                <a:close/>
                <a:moveTo>
                  <a:pt x="1902616" y="1650647"/>
                </a:moveTo>
                <a:cubicBezTo>
                  <a:pt x="1908722" y="1655147"/>
                  <a:pt x="1907115" y="1660931"/>
                  <a:pt x="1907115" y="1666074"/>
                </a:cubicBezTo>
                <a:cubicBezTo>
                  <a:pt x="1908722" y="1723923"/>
                  <a:pt x="1904223" y="1781452"/>
                  <a:pt x="1898116" y="1838980"/>
                </a:cubicBezTo>
                <a:cubicBezTo>
                  <a:pt x="1890082" y="1917078"/>
                  <a:pt x="1875619" y="1993889"/>
                  <a:pt x="1850551" y="2068451"/>
                </a:cubicBezTo>
                <a:cubicBezTo>
                  <a:pt x="1823233" y="2149763"/>
                  <a:pt x="1783059" y="2224967"/>
                  <a:pt x="1738387" y="2297923"/>
                </a:cubicBezTo>
                <a:cubicBezTo>
                  <a:pt x="1709140" y="2346131"/>
                  <a:pt x="1676358" y="2391768"/>
                  <a:pt x="1634578" y="2430334"/>
                </a:cubicBezTo>
                <a:cubicBezTo>
                  <a:pt x="1601796" y="2460545"/>
                  <a:pt x="1563551" y="2476936"/>
                  <a:pt x="1518557" y="2475650"/>
                </a:cubicBezTo>
                <a:cubicBezTo>
                  <a:pt x="1511165" y="2475329"/>
                  <a:pt x="1503773" y="2474365"/>
                  <a:pt x="1496703" y="2472436"/>
                </a:cubicBezTo>
                <a:cubicBezTo>
                  <a:pt x="1480955" y="2468580"/>
                  <a:pt x="1471634" y="2458295"/>
                  <a:pt x="1468742" y="2441904"/>
                </a:cubicBezTo>
                <a:cubicBezTo>
                  <a:pt x="1462314" y="2401088"/>
                  <a:pt x="1468099" y="2361557"/>
                  <a:pt x="1483847" y="2324276"/>
                </a:cubicBezTo>
                <a:cubicBezTo>
                  <a:pt x="1526592" y="2222075"/>
                  <a:pt x="1602118" y="2152655"/>
                  <a:pt x="1705605" y="2113767"/>
                </a:cubicBezTo>
                <a:cubicBezTo>
                  <a:pt x="1712033" y="2111196"/>
                  <a:pt x="1719103" y="2109589"/>
                  <a:pt x="1725852" y="2108946"/>
                </a:cubicBezTo>
                <a:cubicBezTo>
                  <a:pt x="1746100" y="2106697"/>
                  <a:pt x="1759919" y="2095769"/>
                  <a:pt x="1770204" y="2078736"/>
                </a:cubicBezTo>
                <a:cubicBezTo>
                  <a:pt x="1824840" y="1989711"/>
                  <a:pt x="1867906" y="1896188"/>
                  <a:pt x="1882368" y="1791415"/>
                </a:cubicBezTo>
                <a:cubicBezTo>
                  <a:pt x="1887832" y="1753491"/>
                  <a:pt x="1890724" y="1715246"/>
                  <a:pt x="1894902" y="1677001"/>
                </a:cubicBezTo>
                <a:cubicBezTo>
                  <a:pt x="1896509" y="1668002"/>
                  <a:pt x="1897152" y="1658682"/>
                  <a:pt x="1902616" y="1650647"/>
                </a:cubicBezTo>
                <a:close/>
                <a:moveTo>
                  <a:pt x="2699015" y="1603403"/>
                </a:moveTo>
                <a:cubicBezTo>
                  <a:pt x="2702551" y="1605974"/>
                  <a:pt x="2699337" y="1609188"/>
                  <a:pt x="2698051" y="1611759"/>
                </a:cubicBezTo>
                <a:cubicBezTo>
                  <a:pt x="2665269" y="1675394"/>
                  <a:pt x="2627024" y="1735494"/>
                  <a:pt x="2578173" y="1788201"/>
                </a:cubicBezTo>
                <a:cubicBezTo>
                  <a:pt x="2529001" y="1841230"/>
                  <a:pt x="2475650" y="1889760"/>
                  <a:pt x="2415551" y="1929933"/>
                </a:cubicBezTo>
                <a:cubicBezTo>
                  <a:pt x="2374413" y="1957251"/>
                  <a:pt x="2331347" y="1981034"/>
                  <a:pt x="2282496" y="1991961"/>
                </a:cubicBezTo>
                <a:cubicBezTo>
                  <a:pt x="2260320" y="1996782"/>
                  <a:pt x="2238145" y="1998710"/>
                  <a:pt x="2212434" y="1998067"/>
                </a:cubicBezTo>
                <a:cubicBezTo>
                  <a:pt x="2204078" y="1997746"/>
                  <a:pt x="2192186" y="1998389"/>
                  <a:pt x="2180295" y="1996460"/>
                </a:cubicBezTo>
                <a:cubicBezTo>
                  <a:pt x="2150406" y="1991318"/>
                  <a:pt x="2136586" y="1963679"/>
                  <a:pt x="2151370" y="1937325"/>
                </a:cubicBezTo>
                <a:cubicBezTo>
                  <a:pt x="2172582" y="1899080"/>
                  <a:pt x="2196043" y="1862442"/>
                  <a:pt x="2234609" y="1838980"/>
                </a:cubicBezTo>
                <a:cubicBezTo>
                  <a:pt x="2271569" y="1816483"/>
                  <a:pt x="2312707" y="1807806"/>
                  <a:pt x="2355130" y="1802664"/>
                </a:cubicBezTo>
                <a:cubicBezTo>
                  <a:pt x="2402374" y="1796557"/>
                  <a:pt x="2449939" y="1795272"/>
                  <a:pt x="2497184" y="1786916"/>
                </a:cubicBezTo>
                <a:cubicBezTo>
                  <a:pt x="2519038" y="1783059"/>
                  <a:pt x="2535107" y="1771810"/>
                  <a:pt x="2549570" y="1757026"/>
                </a:cubicBezTo>
                <a:cubicBezTo>
                  <a:pt x="2587815" y="1717817"/>
                  <a:pt x="2623810" y="1677001"/>
                  <a:pt x="2660449" y="1636185"/>
                </a:cubicBezTo>
                <a:cubicBezTo>
                  <a:pt x="2670090" y="1625579"/>
                  <a:pt x="2679732" y="1614973"/>
                  <a:pt x="2690659" y="1605653"/>
                </a:cubicBezTo>
                <a:cubicBezTo>
                  <a:pt x="2692909" y="1603724"/>
                  <a:pt x="2696123" y="1601153"/>
                  <a:pt x="2699015" y="1603403"/>
                </a:cubicBezTo>
                <a:close/>
                <a:moveTo>
                  <a:pt x="933309" y="1490917"/>
                </a:moveTo>
                <a:cubicBezTo>
                  <a:pt x="938773" y="1488988"/>
                  <a:pt x="942630" y="1503130"/>
                  <a:pt x="945522" y="1510843"/>
                </a:cubicBezTo>
                <a:cubicBezTo>
                  <a:pt x="970269" y="1576085"/>
                  <a:pt x="986981" y="1643255"/>
                  <a:pt x="995016" y="1712353"/>
                </a:cubicBezTo>
                <a:cubicBezTo>
                  <a:pt x="998551" y="1748027"/>
                  <a:pt x="1001444" y="1783701"/>
                  <a:pt x="1001444" y="1834159"/>
                </a:cubicBezTo>
                <a:cubicBezTo>
                  <a:pt x="1000158" y="1890724"/>
                  <a:pt x="993409" y="1961107"/>
                  <a:pt x="967698" y="2028278"/>
                </a:cubicBezTo>
                <a:cubicBezTo>
                  <a:pt x="957092" y="2056238"/>
                  <a:pt x="943272" y="2081949"/>
                  <a:pt x="920454" y="2101876"/>
                </a:cubicBezTo>
                <a:cubicBezTo>
                  <a:pt x="909205" y="2111517"/>
                  <a:pt x="896672" y="2118909"/>
                  <a:pt x="881245" y="2119873"/>
                </a:cubicBezTo>
                <a:cubicBezTo>
                  <a:pt x="861641" y="2121159"/>
                  <a:pt x="848463" y="2112481"/>
                  <a:pt x="839785" y="2095769"/>
                </a:cubicBezTo>
                <a:cubicBezTo>
                  <a:pt x="827252" y="2071665"/>
                  <a:pt x="823716" y="2045633"/>
                  <a:pt x="822109" y="2019279"/>
                </a:cubicBezTo>
                <a:cubicBezTo>
                  <a:pt x="818253" y="1956929"/>
                  <a:pt x="839143" y="1901008"/>
                  <a:pt x="867746" y="1847336"/>
                </a:cubicBezTo>
                <a:cubicBezTo>
                  <a:pt x="882530" y="1819375"/>
                  <a:pt x="901171" y="1793986"/>
                  <a:pt x="921418" y="1769882"/>
                </a:cubicBezTo>
                <a:cubicBezTo>
                  <a:pt x="946808" y="1739671"/>
                  <a:pt x="955164" y="1704640"/>
                  <a:pt x="951950" y="1665752"/>
                </a:cubicBezTo>
                <a:cubicBezTo>
                  <a:pt x="947772" y="1614973"/>
                  <a:pt x="935881" y="1565479"/>
                  <a:pt x="930738" y="1515021"/>
                </a:cubicBezTo>
                <a:cubicBezTo>
                  <a:pt x="929774" y="1506665"/>
                  <a:pt x="925275" y="1493809"/>
                  <a:pt x="933309" y="1490917"/>
                </a:cubicBezTo>
                <a:close/>
                <a:moveTo>
                  <a:pt x="2003854" y="1437889"/>
                </a:moveTo>
                <a:cubicBezTo>
                  <a:pt x="2008032" y="1438853"/>
                  <a:pt x="2006746" y="1443674"/>
                  <a:pt x="2006746" y="1446888"/>
                </a:cubicBezTo>
                <a:cubicBezTo>
                  <a:pt x="2006746" y="1463600"/>
                  <a:pt x="2003854" y="1479991"/>
                  <a:pt x="2001283" y="1496381"/>
                </a:cubicBezTo>
                <a:cubicBezTo>
                  <a:pt x="1995498" y="1536233"/>
                  <a:pt x="1987463" y="1575764"/>
                  <a:pt x="1984249" y="1615938"/>
                </a:cubicBezTo>
                <a:cubicBezTo>
                  <a:pt x="1981035" y="1655790"/>
                  <a:pt x="1991319" y="1690821"/>
                  <a:pt x="2017673" y="1721674"/>
                </a:cubicBezTo>
                <a:cubicBezTo>
                  <a:pt x="2049812" y="1758955"/>
                  <a:pt x="2074238" y="1801057"/>
                  <a:pt x="2092557" y="1847016"/>
                </a:cubicBezTo>
                <a:cubicBezTo>
                  <a:pt x="2114732" y="1902294"/>
                  <a:pt x="2121160" y="1958537"/>
                  <a:pt x="2106698" y="2016709"/>
                </a:cubicBezTo>
                <a:cubicBezTo>
                  <a:pt x="2104127" y="2026672"/>
                  <a:pt x="2101234" y="2035992"/>
                  <a:pt x="2096092" y="2044991"/>
                </a:cubicBezTo>
                <a:cubicBezTo>
                  <a:pt x="2083558" y="2067166"/>
                  <a:pt x="2063632" y="2074559"/>
                  <a:pt x="2039849" y="2064917"/>
                </a:cubicBezTo>
                <a:cubicBezTo>
                  <a:pt x="2018316" y="2056561"/>
                  <a:pt x="2003211" y="2040491"/>
                  <a:pt x="1990998" y="2021529"/>
                </a:cubicBezTo>
                <a:cubicBezTo>
                  <a:pt x="1964644" y="1980070"/>
                  <a:pt x="1952431" y="1933790"/>
                  <a:pt x="1944397" y="1886225"/>
                </a:cubicBezTo>
                <a:cubicBezTo>
                  <a:pt x="1937969" y="1846373"/>
                  <a:pt x="1934434" y="1806842"/>
                  <a:pt x="1934755" y="1766669"/>
                </a:cubicBezTo>
                <a:cubicBezTo>
                  <a:pt x="1936041" y="1659968"/>
                  <a:pt x="1953074" y="1556160"/>
                  <a:pt x="1992284" y="1456529"/>
                </a:cubicBezTo>
                <a:cubicBezTo>
                  <a:pt x="1993891" y="1452673"/>
                  <a:pt x="1995498" y="1448495"/>
                  <a:pt x="1997426" y="1444959"/>
                </a:cubicBezTo>
                <a:cubicBezTo>
                  <a:pt x="1999033" y="1442067"/>
                  <a:pt x="1999997" y="1436925"/>
                  <a:pt x="2003854" y="1437889"/>
                </a:cubicBezTo>
                <a:close/>
                <a:moveTo>
                  <a:pt x="88702" y="1352077"/>
                </a:moveTo>
                <a:cubicBezTo>
                  <a:pt x="92880" y="1349827"/>
                  <a:pt x="95773" y="1354006"/>
                  <a:pt x="98344" y="1356898"/>
                </a:cubicBezTo>
                <a:cubicBezTo>
                  <a:pt x="110235" y="1369432"/>
                  <a:pt x="119556" y="1383573"/>
                  <a:pt x="129197" y="1397714"/>
                </a:cubicBezTo>
                <a:cubicBezTo>
                  <a:pt x="158443" y="1441102"/>
                  <a:pt x="186083" y="1485454"/>
                  <a:pt x="219507" y="1526270"/>
                </a:cubicBezTo>
                <a:cubicBezTo>
                  <a:pt x="244897" y="1557123"/>
                  <a:pt x="273822" y="1583477"/>
                  <a:pt x="310781" y="1600510"/>
                </a:cubicBezTo>
                <a:cubicBezTo>
                  <a:pt x="332636" y="1610795"/>
                  <a:pt x="355454" y="1615294"/>
                  <a:pt x="379559" y="1615937"/>
                </a:cubicBezTo>
                <a:cubicBezTo>
                  <a:pt x="413304" y="1616901"/>
                  <a:pt x="447050" y="1614651"/>
                  <a:pt x="480796" y="1618187"/>
                </a:cubicBezTo>
                <a:cubicBezTo>
                  <a:pt x="491402" y="1619151"/>
                  <a:pt x="501686" y="1620436"/>
                  <a:pt x="511649" y="1623972"/>
                </a:cubicBezTo>
                <a:cubicBezTo>
                  <a:pt x="564357" y="1643576"/>
                  <a:pt x="611601" y="1671858"/>
                  <a:pt x="647918" y="1715888"/>
                </a:cubicBezTo>
                <a:cubicBezTo>
                  <a:pt x="662380" y="1733243"/>
                  <a:pt x="674271" y="1752527"/>
                  <a:pt x="675557" y="1776309"/>
                </a:cubicBezTo>
                <a:cubicBezTo>
                  <a:pt x="676521" y="1797521"/>
                  <a:pt x="667201" y="1810698"/>
                  <a:pt x="646632" y="1817126"/>
                </a:cubicBezTo>
                <a:cubicBezTo>
                  <a:pt x="636990" y="1820018"/>
                  <a:pt x="627349" y="1821304"/>
                  <a:pt x="617707" y="1821304"/>
                </a:cubicBezTo>
                <a:cubicBezTo>
                  <a:pt x="567892" y="1817126"/>
                  <a:pt x="520005" y="1804270"/>
                  <a:pt x="474368" y="1783701"/>
                </a:cubicBezTo>
                <a:cubicBezTo>
                  <a:pt x="388236" y="1744813"/>
                  <a:pt x="316888" y="1686964"/>
                  <a:pt x="254539" y="1616580"/>
                </a:cubicBezTo>
                <a:cubicBezTo>
                  <a:pt x="196046" y="1550374"/>
                  <a:pt x="147195" y="1477097"/>
                  <a:pt x="104129" y="1399964"/>
                </a:cubicBezTo>
                <a:cubicBezTo>
                  <a:pt x="97380" y="1388073"/>
                  <a:pt x="91595" y="1375860"/>
                  <a:pt x="87738" y="1362683"/>
                </a:cubicBezTo>
                <a:cubicBezTo>
                  <a:pt x="86774" y="1359148"/>
                  <a:pt x="84203" y="1354648"/>
                  <a:pt x="88702" y="1352077"/>
                </a:cubicBezTo>
                <a:close/>
                <a:moveTo>
                  <a:pt x="1901331" y="1342115"/>
                </a:moveTo>
                <a:cubicBezTo>
                  <a:pt x="1905509" y="1342115"/>
                  <a:pt x="1906152" y="1346615"/>
                  <a:pt x="1907116" y="1349828"/>
                </a:cubicBezTo>
                <a:cubicBezTo>
                  <a:pt x="1910972" y="1363969"/>
                  <a:pt x="1909044" y="1378111"/>
                  <a:pt x="1910008" y="1394823"/>
                </a:cubicBezTo>
                <a:cubicBezTo>
                  <a:pt x="1907437" y="1463921"/>
                  <a:pt x="1897796" y="1535269"/>
                  <a:pt x="1885261" y="1606296"/>
                </a:cubicBezTo>
                <a:cubicBezTo>
                  <a:pt x="1875298" y="1662217"/>
                  <a:pt x="1865335" y="1718139"/>
                  <a:pt x="1842838" y="1770204"/>
                </a:cubicBezTo>
                <a:cubicBezTo>
                  <a:pt x="1795273" y="1879797"/>
                  <a:pt x="1742565" y="1986177"/>
                  <a:pt x="1667039" y="2079701"/>
                </a:cubicBezTo>
                <a:cubicBezTo>
                  <a:pt x="1655790" y="2093520"/>
                  <a:pt x="1642935" y="2106054"/>
                  <a:pt x="1629758" y="2118267"/>
                </a:cubicBezTo>
                <a:cubicBezTo>
                  <a:pt x="1603083" y="2143014"/>
                  <a:pt x="1569980" y="2149442"/>
                  <a:pt x="1535270" y="2151370"/>
                </a:cubicBezTo>
                <a:cubicBezTo>
                  <a:pt x="1524343" y="2152013"/>
                  <a:pt x="1513415" y="2151692"/>
                  <a:pt x="1502810" y="2151692"/>
                </a:cubicBezTo>
                <a:cubicBezTo>
                  <a:pt x="1483848" y="2151370"/>
                  <a:pt x="1476456" y="2145264"/>
                  <a:pt x="1472278" y="2126302"/>
                </a:cubicBezTo>
                <a:cubicBezTo>
                  <a:pt x="1463600" y="2088057"/>
                  <a:pt x="1465529" y="2050454"/>
                  <a:pt x="1480955" y="2014459"/>
                </a:cubicBezTo>
                <a:cubicBezTo>
                  <a:pt x="1524985" y="1913222"/>
                  <a:pt x="1595691" y="1837695"/>
                  <a:pt x="1698214" y="1794308"/>
                </a:cubicBezTo>
                <a:cubicBezTo>
                  <a:pt x="1707212" y="1790451"/>
                  <a:pt x="1716533" y="1787880"/>
                  <a:pt x="1726174" y="1786273"/>
                </a:cubicBezTo>
                <a:cubicBezTo>
                  <a:pt x="1746100" y="1783059"/>
                  <a:pt x="1759599" y="1771811"/>
                  <a:pt x="1770526" y="1755420"/>
                </a:cubicBezTo>
                <a:cubicBezTo>
                  <a:pt x="1826126" y="1672181"/>
                  <a:pt x="1865657" y="1582192"/>
                  <a:pt x="1881405" y="1482884"/>
                </a:cubicBezTo>
                <a:cubicBezTo>
                  <a:pt x="1887511" y="1445281"/>
                  <a:pt x="1893618" y="1408000"/>
                  <a:pt x="1893296" y="1369754"/>
                </a:cubicBezTo>
                <a:cubicBezTo>
                  <a:pt x="1893296" y="1363327"/>
                  <a:pt x="1894582" y="1356577"/>
                  <a:pt x="1895867" y="1350150"/>
                </a:cubicBezTo>
                <a:cubicBezTo>
                  <a:pt x="1896510" y="1346936"/>
                  <a:pt x="1897153" y="1342115"/>
                  <a:pt x="1901331" y="1342115"/>
                </a:cubicBezTo>
                <a:close/>
                <a:moveTo>
                  <a:pt x="2847176" y="1301299"/>
                </a:moveTo>
                <a:cubicBezTo>
                  <a:pt x="2853925" y="1305155"/>
                  <a:pt x="2847497" y="1313511"/>
                  <a:pt x="2845248" y="1318975"/>
                </a:cubicBezTo>
                <a:cubicBezTo>
                  <a:pt x="2827893" y="1360755"/>
                  <a:pt x="2803146" y="1398358"/>
                  <a:pt x="2778399" y="1435960"/>
                </a:cubicBezTo>
                <a:cubicBezTo>
                  <a:pt x="2738547" y="1496703"/>
                  <a:pt x="2694838" y="1554552"/>
                  <a:pt x="2642452" y="1605332"/>
                </a:cubicBezTo>
                <a:cubicBezTo>
                  <a:pt x="2578174" y="1667360"/>
                  <a:pt x="2506183" y="1718139"/>
                  <a:pt x="2421015" y="1747385"/>
                </a:cubicBezTo>
                <a:cubicBezTo>
                  <a:pt x="2388876" y="1758312"/>
                  <a:pt x="2356095" y="1766347"/>
                  <a:pt x="2322349" y="1768275"/>
                </a:cubicBezTo>
                <a:cubicBezTo>
                  <a:pt x="2310779" y="1768918"/>
                  <a:pt x="2299209" y="1767954"/>
                  <a:pt x="2287961" y="1764097"/>
                </a:cubicBezTo>
                <a:cubicBezTo>
                  <a:pt x="2269963" y="1757991"/>
                  <a:pt x="2260643" y="1744814"/>
                  <a:pt x="2260964" y="1720389"/>
                </a:cubicBezTo>
                <a:cubicBezTo>
                  <a:pt x="2262250" y="1700463"/>
                  <a:pt x="2274462" y="1679894"/>
                  <a:pt x="2290532" y="1661575"/>
                </a:cubicBezTo>
                <a:cubicBezTo>
                  <a:pt x="2330062" y="1616259"/>
                  <a:pt x="2379235" y="1585727"/>
                  <a:pt x="2436763" y="1569015"/>
                </a:cubicBezTo>
                <a:cubicBezTo>
                  <a:pt x="2449297" y="1565480"/>
                  <a:pt x="2462796" y="1565158"/>
                  <a:pt x="2475973" y="1564837"/>
                </a:cubicBezTo>
                <a:cubicBezTo>
                  <a:pt x="2507790" y="1564516"/>
                  <a:pt x="2539608" y="1565480"/>
                  <a:pt x="2571425" y="1562587"/>
                </a:cubicBezTo>
                <a:cubicBezTo>
                  <a:pt x="2616419" y="1558730"/>
                  <a:pt x="2653058" y="1537519"/>
                  <a:pt x="2685196" y="1507308"/>
                </a:cubicBezTo>
                <a:cubicBezTo>
                  <a:pt x="2723763" y="1470671"/>
                  <a:pt x="2753009" y="1426640"/>
                  <a:pt x="2782256" y="1382610"/>
                </a:cubicBezTo>
                <a:cubicBezTo>
                  <a:pt x="2798325" y="1358506"/>
                  <a:pt x="2813430" y="1333437"/>
                  <a:pt x="2832392" y="1311262"/>
                </a:cubicBezTo>
                <a:cubicBezTo>
                  <a:pt x="2836249" y="1306762"/>
                  <a:pt x="2840748" y="1297442"/>
                  <a:pt x="2847176" y="1301299"/>
                </a:cubicBezTo>
                <a:close/>
                <a:moveTo>
                  <a:pt x="807326" y="1224487"/>
                </a:moveTo>
                <a:cubicBezTo>
                  <a:pt x="819539" y="1230272"/>
                  <a:pt x="824360" y="1241199"/>
                  <a:pt x="828859" y="1251805"/>
                </a:cubicBezTo>
                <a:cubicBezTo>
                  <a:pt x="844286" y="1289407"/>
                  <a:pt x="853284" y="1328617"/>
                  <a:pt x="861641" y="1368148"/>
                </a:cubicBezTo>
                <a:cubicBezTo>
                  <a:pt x="877389" y="1443031"/>
                  <a:pt x="889923" y="1518557"/>
                  <a:pt x="890887" y="1595047"/>
                </a:cubicBezTo>
                <a:cubicBezTo>
                  <a:pt x="892172" y="1675394"/>
                  <a:pt x="878996" y="1753492"/>
                  <a:pt x="844928" y="1827090"/>
                </a:cubicBezTo>
                <a:cubicBezTo>
                  <a:pt x="836894" y="1844445"/>
                  <a:pt x="826609" y="1860193"/>
                  <a:pt x="811504" y="1872727"/>
                </a:cubicBezTo>
                <a:cubicBezTo>
                  <a:pt x="779687" y="1899723"/>
                  <a:pt x="739513" y="1891367"/>
                  <a:pt x="721515" y="1854086"/>
                </a:cubicBezTo>
                <a:cubicBezTo>
                  <a:pt x="715409" y="1841231"/>
                  <a:pt x="711874" y="1828054"/>
                  <a:pt x="709945" y="1813913"/>
                </a:cubicBezTo>
                <a:cubicBezTo>
                  <a:pt x="700304" y="1743207"/>
                  <a:pt x="712195" y="1677001"/>
                  <a:pt x="750762" y="1616580"/>
                </a:cubicBezTo>
                <a:cubicBezTo>
                  <a:pt x="770688" y="1585084"/>
                  <a:pt x="791578" y="1554231"/>
                  <a:pt x="811825" y="1523056"/>
                </a:cubicBezTo>
                <a:cubicBezTo>
                  <a:pt x="834965" y="1487704"/>
                  <a:pt x="839143" y="1448816"/>
                  <a:pt x="834323" y="1408000"/>
                </a:cubicBezTo>
                <a:cubicBezTo>
                  <a:pt x="827573" y="1349828"/>
                  <a:pt x="816003" y="1292300"/>
                  <a:pt x="806040" y="1234771"/>
                </a:cubicBezTo>
                <a:cubicBezTo>
                  <a:pt x="806040" y="1231558"/>
                  <a:pt x="805076" y="1228665"/>
                  <a:pt x="807326" y="1224487"/>
                </a:cubicBezTo>
                <a:close/>
                <a:moveTo>
                  <a:pt x="0" y="1176278"/>
                </a:moveTo>
                <a:cubicBezTo>
                  <a:pt x="6428" y="1173387"/>
                  <a:pt x="10284" y="1178207"/>
                  <a:pt x="13820" y="1181742"/>
                </a:cubicBezTo>
                <a:cubicBezTo>
                  <a:pt x="29889" y="1197169"/>
                  <a:pt x="41459" y="1216132"/>
                  <a:pt x="54957" y="1233486"/>
                </a:cubicBezTo>
                <a:cubicBezTo>
                  <a:pt x="91274" y="1279123"/>
                  <a:pt x="132733" y="1319939"/>
                  <a:pt x="178692" y="1355934"/>
                </a:cubicBezTo>
                <a:cubicBezTo>
                  <a:pt x="198939" y="1371682"/>
                  <a:pt x="221758" y="1378110"/>
                  <a:pt x="246826" y="1378753"/>
                </a:cubicBezTo>
                <a:cubicBezTo>
                  <a:pt x="286678" y="1379717"/>
                  <a:pt x="326852" y="1378110"/>
                  <a:pt x="366382" y="1386145"/>
                </a:cubicBezTo>
                <a:cubicBezTo>
                  <a:pt x="435802" y="1399965"/>
                  <a:pt x="493331" y="1434674"/>
                  <a:pt x="538647" y="1488989"/>
                </a:cubicBezTo>
                <a:cubicBezTo>
                  <a:pt x="549895" y="1502487"/>
                  <a:pt x="557609" y="1518235"/>
                  <a:pt x="558895" y="1536554"/>
                </a:cubicBezTo>
                <a:cubicBezTo>
                  <a:pt x="560822" y="1559694"/>
                  <a:pt x="552146" y="1574157"/>
                  <a:pt x="530933" y="1583477"/>
                </a:cubicBezTo>
                <a:cubicBezTo>
                  <a:pt x="502651" y="1596011"/>
                  <a:pt x="474047" y="1592797"/>
                  <a:pt x="445445" y="1586048"/>
                </a:cubicBezTo>
                <a:cubicBezTo>
                  <a:pt x="372489" y="1568372"/>
                  <a:pt x="309818" y="1531734"/>
                  <a:pt x="252290" y="1484811"/>
                </a:cubicBezTo>
                <a:cubicBezTo>
                  <a:pt x="206331" y="1447210"/>
                  <a:pt x="166158" y="1404464"/>
                  <a:pt x="126306" y="1361077"/>
                </a:cubicBezTo>
                <a:cubicBezTo>
                  <a:pt x="111522" y="1343723"/>
                  <a:pt x="17034" y="1220951"/>
                  <a:pt x="0" y="1185599"/>
                </a:cubicBezTo>
                <a:cubicBezTo>
                  <a:pt x="0" y="1182385"/>
                  <a:pt x="0" y="1179492"/>
                  <a:pt x="0" y="1176278"/>
                </a:cubicBezTo>
                <a:close/>
                <a:moveTo>
                  <a:pt x="2128873" y="1174029"/>
                </a:moveTo>
                <a:cubicBezTo>
                  <a:pt x="2132087" y="1175636"/>
                  <a:pt x="2130159" y="1179493"/>
                  <a:pt x="2129837" y="1182385"/>
                </a:cubicBezTo>
                <a:cubicBezTo>
                  <a:pt x="2122767" y="1223844"/>
                  <a:pt x="2115375" y="1265625"/>
                  <a:pt x="2108304" y="1307084"/>
                </a:cubicBezTo>
                <a:cubicBezTo>
                  <a:pt x="2102519" y="1341472"/>
                  <a:pt x="2097377" y="1375861"/>
                  <a:pt x="2101877" y="1411213"/>
                </a:cubicBezTo>
                <a:cubicBezTo>
                  <a:pt x="2105733" y="1441424"/>
                  <a:pt x="2120517" y="1466814"/>
                  <a:pt x="2137229" y="1491239"/>
                </a:cubicBezTo>
                <a:cubicBezTo>
                  <a:pt x="2163262" y="1529806"/>
                  <a:pt x="2191222" y="1567087"/>
                  <a:pt x="2209220" y="1610474"/>
                </a:cubicBezTo>
                <a:cubicBezTo>
                  <a:pt x="2233324" y="1668967"/>
                  <a:pt x="2236217" y="1728745"/>
                  <a:pt x="2219505" y="1789166"/>
                </a:cubicBezTo>
                <a:cubicBezTo>
                  <a:pt x="2205364" y="1840266"/>
                  <a:pt x="2154584" y="1851515"/>
                  <a:pt x="2117303" y="1813591"/>
                </a:cubicBezTo>
                <a:cubicBezTo>
                  <a:pt x="2099305" y="1794951"/>
                  <a:pt x="2088700" y="1772132"/>
                  <a:pt x="2080022" y="1748350"/>
                </a:cubicBezTo>
                <a:cubicBezTo>
                  <a:pt x="2060417" y="1694678"/>
                  <a:pt x="2049169" y="1638756"/>
                  <a:pt x="2046598" y="1581549"/>
                </a:cubicBezTo>
                <a:cubicBezTo>
                  <a:pt x="2045955" y="1571907"/>
                  <a:pt x="2045312" y="1562266"/>
                  <a:pt x="2044348" y="1552624"/>
                </a:cubicBezTo>
                <a:cubicBezTo>
                  <a:pt x="2046276" y="1483204"/>
                  <a:pt x="2055597" y="1414427"/>
                  <a:pt x="2068774" y="1346293"/>
                </a:cubicBezTo>
                <a:cubicBezTo>
                  <a:pt x="2078415" y="1296799"/>
                  <a:pt x="2088700" y="1247627"/>
                  <a:pt x="2107340" y="1200383"/>
                </a:cubicBezTo>
                <a:cubicBezTo>
                  <a:pt x="2110554" y="1192027"/>
                  <a:pt x="2114411" y="1183992"/>
                  <a:pt x="2120839" y="1177564"/>
                </a:cubicBezTo>
                <a:cubicBezTo>
                  <a:pt x="2123088" y="1175636"/>
                  <a:pt x="2125659" y="1172101"/>
                  <a:pt x="2128873" y="1174029"/>
                </a:cubicBezTo>
                <a:close/>
                <a:moveTo>
                  <a:pt x="2929009" y="1123572"/>
                </a:moveTo>
                <a:cubicBezTo>
                  <a:pt x="2930656" y="1122688"/>
                  <a:pt x="2932504" y="1122608"/>
                  <a:pt x="2934593" y="1124535"/>
                </a:cubicBezTo>
                <a:cubicBezTo>
                  <a:pt x="2937806" y="1127429"/>
                  <a:pt x="2934914" y="1130963"/>
                  <a:pt x="2933628" y="1134177"/>
                </a:cubicBezTo>
                <a:cubicBezTo>
                  <a:pt x="2920130" y="1161495"/>
                  <a:pt x="2904703" y="1187527"/>
                  <a:pt x="2887349" y="1212274"/>
                </a:cubicBezTo>
                <a:cubicBezTo>
                  <a:pt x="2855210" y="1258233"/>
                  <a:pt x="2817607" y="1299370"/>
                  <a:pt x="2779362" y="1340187"/>
                </a:cubicBezTo>
                <a:cubicBezTo>
                  <a:pt x="2735011" y="1387752"/>
                  <a:pt x="2687766" y="1431461"/>
                  <a:pt x="2634095" y="1468420"/>
                </a:cubicBezTo>
                <a:cubicBezTo>
                  <a:pt x="2581708" y="1504416"/>
                  <a:pt x="2524501" y="1529484"/>
                  <a:pt x="2461188" y="1539126"/>
                </a:cubicBezTo>
                <a:cubicBezTo>
                  <a:pt x="2456046" y="1539769"/>
                  <a:pt x="2451546" y="1539447"/>
                  <a:pt x="2446725" y="1539769"/>
                </a:cubicBezTo>
                <a:cubicBezTo>
                  <a:pt x="2435156" y="1540090"/>
                  <a:pt x="2424228" y="1537840"/>
                  <a:pt x="2413622" y="1534305"/>
                </a:cubicBezTo>
                <a:cubicBezTo>
                  <a:pt x="2380520" y="1524021"/>
                  <a:pt x="2368307" y="1498631"/>
                  <a:pt x="2380520" y="1465849"/>
                </a:cubicBezTo>
                <a:cubicBezTo>
                  <a:pt x="2390804" y="1438531"/>
                  <a:pt x="2410087" y="1417641"/>
                  <a:pt x="2432584" y="1399965"/>
                </a:cubicBezTo>
                <a:cubicBezTo>
                  <a:pt x="2478221" y="1363969"/>
                  <a:pt x="2528358" y="1336973"/>
                  <a:pt x="2587493" y="1330545"/>
                </a:cubicBezTo>
                <a:cubicBezTo>
                  <a:pt x="2612562" y="1327974"/>
                  <a:pt x="2637630" y="1326688"/>
                  <a:pt x="2663020" y="1327331"/>
                </a:cubicBezTo>
                <a:cubicBezTo>
                  <a:pt x="2678125" y="1327653"/>
                  <a:pt x="2693230" y="1326046"/>
                  <a:pt x="2708335" y="1324439"/>
                </a:cubicBezTo>
                <a:cubicBezTo>
                  <a:pt x="2729226" y="1322510"/>
                  <a:pt x="2746259" y="1311905"/>
                  <a:pt x="2762329" y="1299370"/>
                </a:cubicBezTo>
                <a:cubicBezTo>
                  <a:pt x="2818571" y="1255983"/>
                  <a:pt x="2865816" y="1203597"/>
                  <a:pt x="2907596" y="1146390"/>
                </a:cubicBezTo>
                <a:cubicBezTo>
                  <a:pt x="2912417" y="1139642"/>
                  <a:pt x="2918523" y="1133213"/>
                  <a:pt x="2924630" y="1127429"/>
                </a:cubicBezTo>
                <a:cubicBezTo>
                  <a:pt x="2925916" y="1126143"/>
                  <a:pt x="2927362" y="1124455"/>
                  <a:pt x="2929009" y="1123572"/>
                </a:cubicBezTo>
                <a:close/>
                <a:moveTo>
                  <a:pt x="705768" y="1027476"/>
                </a:moveTo>
                <a:cubicBezTo>
                  <a:pt x="710589" y="1025548"/>
                  <a:pt x="713160" y="1030690"/>
                  <a:pt x="715410" y="1033904"/>
                </a:cubicBezTo>
                <a:cubicBezTo>
                  <a:pt x="727300" y="1049973"/>
                  <a:pt x="735014" y="1068292"/>
                  <a:pt x="740156" y="1087576"/>
                </a:cubicBezTo>
                <a:cubicBezTo>
                  <a:pt x="759440" y="1162459"/>
                  <a:pt x="771653" y="1238306"/>
                  <a:pt x="777759" y="1315440"/>
                </a:cubicBezTo>
                <a:cubicBezTo>
                  <a:pt x="779366" y="1329581"/>
                  <a:pt x="780330" y="1343400"/>
                  <a:pt x="780330" y="1357220"/>
                </a:cubicBezTo>
                <a:cubicBezTo>
                  <a:pt x="777759" y="1434996"/>
                  <a:pt x="763939" y="1510201"/>
                  <a:pt x="734372" y="1582513"/>
                </a:cubicBezTo>
                <a:cubicBezTo>
                  <a:pt x="727944" y="1597940"/>
                  <a:pt x="720552" y="1613045"/>
                  <a:pt x="709625" y="1625900"/>
                </a:cubicBezTo>
                <a:cubicBezTo>
                  <a:pt x="694841" y="1643577"/>
                  <a:pt x="675236" y="1650969"/>
                  <a:pt x="652418" y="1647433"/>
                </a:cubicBezTo>
                <a:cubicBezTo>
                  <a:pt x="624778" y="1643255"/>
                  <a:pt x="610316" y="1628150"/>
                  <a:pt x="606459" y="1595369"/>
                </a:cubicBezTo>
                <a:cubicBezTo>
                  <a:pt x="600674" y="1548767"/>
                  <a:pt x="600353" y="1501845"/>
                  <a:pt x="606459" y="1455243"/>
                </a:cubicBezTo>
                <a:cubicBezTo>
                  <a:pt x="611280" y="1417641"/>
                  <a:pt x="631527" y="1386466"/>
                  <a:pt x="652418" y="1355934"/>
                </a:cubicBezTo>
                <a:cubicBezTo>
                  <a:pt x="665273" y="1336973"/>
                  <a:pt x="680057" y="1319296"/>
                  <a:pt x="695162" y="1302263"/>
                </a:cubicBezTo>
                <a:cubicBezTo>
                  <a:pt x="720873" y="1273338"/>
                  <a:pt x="726336" y="1239913"/>
                  <a:pt x="723122" y="1202632"/>
                </a:cubicBezTo>
                <a:cubicBezTo>
                  <a:pt x="718624" y="1147675"/>
                  <a:pt x="712839" y="1093039"/>
                  <a:pt x="703197" y="1039047"/>
                </a:cubicBezTo>
                <a:cubicBezTo>
                  <a:pt x="702554" y="1035189"/>
                  <a:pt x="700947" y="1029404"/>
                  <a:pt x="705768" y="1027476"/>
                </a:cubicBezTo>
                <a:close/>
                <a:moveTo>
                  <a:pt x="1902295" y="1019442"/>
                </a:moveTo>
                <a:cubicBezTo>
                  <a:pt x="1906151" y="1019762"/>
                  <a:pt x="1906151" y="1023620"/>
                  <a:pt x="1907116" y="1026511"/>
                </a:cubicBezTo>
                <a:cubicBezTo>
                  <a:pt x="1910972" y="1038724"/>
                  <a:pt x="1908723" y="1051580"/>
                  <a:pt x="1909687" y="1067007"/>
                </a:cubicBezTo>
                <a:cubicBezTo>
                  <a:pt x="1908080" y="1120678"/>
                  <a:pt x="1901330" y="1176278"/>
                  <a:pt x="1892974" y="1231878"/>
                </a:cubicBezTo>
                <a:cubicBezTo>
                  <a:pt x="1883654" y="1293586"/>
                  <a:pt x="1874013" y="1355291"/>
                  <a:pt x="1855694" y="1415070"/>
                </a:cubicBezTo>
                <a:cubicBezTo>
                  <a:pt x="1830304" y="1497666"/>
                  <a:pt x="1791094" y="1573835"/>
                  <a:pt x="1746100" y="1646790"/>
                </a:cubicBezTo>
                <a:cubicBezTo>
                  <a:pt x="1717497" y="1693392"/>
                  <a:pt x="1685036" y="1737422"/>
                  <a:pt x="1647755" y="1777917"/>
                </a:cubicBezTo>
                <a:cubicBezTo>
                  <a:pt x="1613688" y="1815198"/>
                  <a:pt x="1571265" y="1830624"/>
                  <a:pt x="1521771" y="1829017"/>
                </a:cubicBezTo>
                <a:cubicBezTo>
                  <a:pt x="1516308" y="1828696"/>
                  <a:pt x="1510844" y="1828375"/>
                  <a:pt x="1505380" y="1828375"/>
                </a:cubicBezTo>
                <a:cubicBezTo>
                  <a:pt x="1482241" y="1827732"/>
                  <a:pt x="1471313" y="1818090"/>
                  <a:pt x="1468742" y="1794950"/>
                </a:cubicBezTo>
                <a:cubicBezTo>
                  <a:pt x="1463600" y="1747706"/>
                  <a:pt x="1472277" y="1702390"/>
                  <a:pt x="1494132" y="1660932"/>
                </a:cubicBezTo>
                <a:cubicBezTo>
                  <a:pt x="1535912" y="1580906"/>
                  <a:pt x="1598262" y="1520806"/>
                  <a:pt x="1679573" y="1480954"/>
                </a:cubicBezTo>
                <a:cubicBezTo>
                  <a:pt x="1694035" y="1473884"/>
                  <a:pt x="1709140" y="1468741"/>
                  <a:pt x="1724567" y="1465529"/>
                </a:cubicBezTo>
                <a:cubicBezTo>
                  <a:pt x="1746743" y="1461028"/>
                  <a:pt x="1761848" y="1448173"/>
                  <a:pt x="1773418" y="1429532"/>
                </a:cubicBezTo>
                <a:cubicBezTo>
                  <a:pt x="1819055" y="1356898"/>
                  <a:pt x="1853122" y="1279765"/>
                  <a:pt x="1873691" y="1196526"/>
                </a:cubicBezTo>
                <a:cubicBezTo>
                  <a:pt x="1885261" y="1148640"/>
                  <a:pt x="1893296" y="1100109"/>
                  <a:pt x="1892653" y="1050617"/>
                </a:cubicBezTo>
                <a:cubicBezTo>
                  <a:pt x="1892653" y="1042260"/>
                  <a:pt x="1893617" y="1034226"/>
                  <a:pt x="1895867" y="1026511"/>
                </a:cubicBezTo>
                <a:cubicBezTo>
                  <a:pt x="1896831" y="1023299"/>
                  <a:pt x="1897474" y="1018799"/>
                  <a:pt x="1902295" y="1019442"/>
                </a:cubicBezTo>
                <a:close/>
                <a:moveTo>
                  <a:pt x="124376" y="1002729"/>
                </a:moveTo>
                <a:cubicBezTo>
                  <a:pt x="165835" y="1146711"/>
                  <a:pt x="204723" y="1214524"/>
                  <a:pt x="254538" y="1285229"/>
                </a:cubicBezTo>
                <a:cubicBezTo>
                  <a:pt x="260966" y="1294549"/>
                  <a:pt x="267715" y="1303548"/>
                  <a:pt x="273821" y="1312868"/>
                </a:cubicBezTo>
                <a:cubicBezTo>
                  <a:pt x="278963" y="1320903"/>
                  <a:pt x="276714" y="1327010"/>
                  <a:pt x="267715" y="1329902"/>
                </a:cubicBezTo>
                <a:cubicBezTo>
                  <a:pt x="243932" y="1337294"/>
                  <a:pt x="240075" y="1345650"/>
                  <a:pt x="224970" y="1313833"/>
                </a:cubicBezTo>
                <a:cubicBezTo>
                  <a:pt x="203759" y="1270124"/>
                  <a:pt x="177083" y="1229629"/>
                  <a:pt x="153943" y="1187206"/>
                </a:cubicBezTo>
                <a:cubicBezTo>
                  <a:pt x="126304" y="1136748"/>
                  <a:pt x="110235" y="1005300"/>
                  <a:pt x="124376" y="1002729"/>
                </a:cubicBezTo>
                <a:close/>
                <a:moveTo>
                  <a:pt x="2229789" y="975411"/>
                </a:moveTo>
                <a:cubicBezTo>
                  <a:pt x="2234931" y="977339"/>
                  <a:pt x="2233324" y="983446"/>
                  <a:pt x="2232681" y="987945"/>
                </a:cubicBezTo>
                <a:cubicBezTo>
                  <a:pt x="2229467" y="1009478"/>
                  <a:pt x="2225611" y="1030690"/>
                  <a:pt x="2222718" y="1052223"/>
                </a:cubicBezTo>
                <a:cubicBezTo>
                  <a:pt x="2217576" y="1092075"/>
                  <a:pt x="2213719" y="1132248"/>
                  <a:pt x="2212112" y="1172743"/>
                </a:cubicBezTo>
                <a:cubicBezTo>
                  <a:pt x="2210827" y="1203597"/>
                  <a:pt x="2222397" y="1228665"/>
                  <a:pt x="2241680" y="1251162"/>
                </a:cubicBezTo>
                <a:cubicBezTo>
                  <a:pt x="2254535" y="1266589"/>
                  <a:pt x="2268034" y="1281694"/>
                  <a:pt x="2279925" y="1298085"/>
                </a:cubicBezTo>
                <a:cubicBezTo>
                  <a:pt x="2308850" y="1337937"/>
                  <a:pt x="2331990" y="1380039"/>
                  <a:pt x="2332954" y="1430818"/>
                </a:cubicBezTo>
                <a:cubicBezTo>
                  <a:pt x="2333597" y="1470349"/>
                  <a:pt x="2335525" y="1509879"/>
                  <a:pt x="2328776" y="1549089"/>
                </a:cubicBezTo>
                <a:cubicBezTo>
                  <a:pt x="2325241" y="1569979"/>
                  <a:pt x="2315278" y="1586691"/>
                  <a:pt x="2293745" y="1592797"/>
                </a:cubicBezTo>
                <a:cubicBezTo>
                  <a:pt x="2270926" y="1599225"/>
                  <a:pt x="2249715" y="1596011"/>
                  <a:pt x="2232038" y="1578978"/>
                </a:cubicBezTo>
                <a:cubicBezTo>
                  <a:pt x="2213076" y="1560659"/>
                  <a:pt x="2203756" y="1536555"/>
                  <a:pt x="2194757" y="1512450"/>
                </a:cubicBezTo>
                <a:cubicBezTo>
                  <a:pt x="2170010" y="1445280"/>
                  <a:pt x="2157476" y="1375218"/>
                  <a:pt x="2155548" y="1305155"/>
                </a:cubicBezTo>
                <a:cubicBezTo>
                  <a:pt x="2157476" y="1244734"/>
                  <a:pt x="2165511" y="1186884"/>
                  <a:pt x="2175474" y="1129035"/>
                </a:cubicBezTo>
                <a:cubicBezTo>
                  <a:pt x="2180938" y="1097861"/>
                  <a:pt x="2187044" y="1066685"/>
                  <a:pt x="2195722" y="1035832"/>
                </a:cubicBezTo>
                <a:cubicBezTo>
                  <a:pt x="2201185" y="1016549"/>
                  <a:pt x="2208256" y="998230"/>
                  <a:pt x="2220147" y="982160"/>
                </a:cubicBezTo>
                <a:cubicBezTo>
                  <a:pt x="2222718" y="978946"/>
                  <a:pt x="2224968" y="973484"/>
                  <a:pt x="2229789" y="975411"/>
                </a:cubicBezTo>
                <a:close/>
                <a:moveTo>
                  <a:pt x="2813751" y="954521"/>
                </a:moveTo>
                <a:cubicBezTo>
                  <a:pt x="2820179" y="955485"/>
                  <a:pt x="2813430" y="1069578"/>
                  <a:pt x="2794789" y="1110072"/>
                </a:cubicBezTo>
                <a:cubicBezTo>
                  <a:pt x="2773256" y="1156352"/>
                  <a:pt x="2745295" y="1198776"/>
                  <a:pt x="2720870" y="1243449"/>
                </a:cubicBezTo>
                <a:cubicBezTo>
                  <a:pt x="2715406" y="1253412"/>
                  <a:pt x="2710586" y="1263375"/>
                  <a:pt x="2705443" y="1273338"/>
                </a:cubicBezTo>
                <a:cubicBezTo>
                  <a:pt x="2700622" y="1282658"/>
                  <a:pt x="2693873" y="1286515"/>
                  <a:pt x="2682625" y="1282658"/>
                </a:cubicBezTo>
                <a:cubicBezTo>
                  <a:pt x="2654985" y="1273659"/>
                  <a:pt x="2653700" y="1271409"/>
                  <a:pt x="2670733" y="1247948"/>
                </a:cubicBezTo>
                <a:cubicBezTo>
                  <a:pt x="2701265" y="1206168"/>
                  <a:pt x="2731154" y="1164066"/>
                  <a:pt x="2754937" y="1118429"/>
                </a:cubicBezTo>
                <a:cubicBezTo>
                  <a:pt x="2770685" y="1088540"/>
                  <a:pt x="2785469" y="1057686"/>
                  <a:pt x="2790611" y="1024262"/>
                </a:cubicBezTo>
                <a:cubicBezTo>
                  <a:pt x="2793504" y="1004657"/>
                  <a:pt x="2807323" y="953235"/>
                  <a:pt x="2813751" y="954521"/>
                </a:cubicBezTo>
                <a:close/>
                <a:moveTo>
                  <a:pt x="435801" y="820180"/>
                </a:moveTo>
                <a:cubicBezTo>
                  <a:pt x="452513" y="818895"/>
                  <a:pt x="505221" y="869352"/>
                  <a:pt x="514862" y="887672"/>
                </a:cubicBezTo>
                <a:cubicBezTo>
                  <a:pt x="564678" y="980231"/>
                  <a:pt x="601637" y="1077933"/>
                  <a:pt x="626384" y="1180456"/>
                </a:cubicBezTo>
                <a:cubicBezTo>
                  <a:pt x="627670" y="1186241"/>
                  <a:pt x="628312" y="1192026"/>
                  <a:pt x="628955" y="1194597"/>
                </a:cubicBezTo>
                <a:cubicBezTo>
                  <a:pt x="629277" y="1211309"/>
                  <a:pt x="626384" y="1214202"/>
                  <a:pt x="612564" y="1216773"/>
                </a:cubicBezTo>
                <a:cubicBezTo>
                  <a:pt x="600352" y="1219023"/>
                  <a:pt x="597781" y="1210988"/>
                  <a:pt x="595852" y="1202310"/>
                </a:cubicBezTo>
                <a:cubicBezTo>
                  <a:pt x="584604" y="1147996"/>
                  <a:pt x="570141" y="1094645"/>
                  <a:pt x="548930" y="1042902"/>
                </a:cubicBezTo>
                <a:cubicBezTo>
                  <a:pt x="524504" y="983445"/>
                  <a:pt x="423267" y="821466"/>
                  <a:pt x="435801" y="820180"/>
                </a:cubicBezTo>
                <a:close/>
                <a:moveTo>
                  <a:pt x="2489470" y="771972"/>
                </a:moveTo>
                <a:cubicBezTo>
                  <a:pt x="2493648" y="776150"/>
                  <a:pt x="2461831" y="830464"/>
                  <a:pt x="2447690" y="852640"/>
                </a:cubicBezTo>
                <a:cubicBezTo>
                  <a:pt x="2403017" y="921417"/>
                  <a:pt x="2375377" y="997265"/>
                  <a:pt x="2356737" y="1076648"/>
                </a:cubicBezTo>
                <a:cubicBezTo>
                  <a:pt x="2350952" y="1101073"/>
                  <a:pt x="2345488" y="1125820"/>
                  <a:pt x="2340346" y="1150567"/>
                </a:cubicBezTo>
                <a:cubicBezTo>
                  <a:pt x="2338096" y="1160851"/>
                  <a:pt x="2333597" y="1166636"/>
                  <a:pt x="2322027" y="1164708"/>
                </a:cubicBezTo>
                <a:cubicBezTo>
                  <a:pt x="2311743" y="1162780"/>
                  <a:pt x="2305958" y="1157638"/>
                  <a:pt x="2307243" y="1146068"/>
                </a:cubicBezTo>
                <a:cubicBezTo>
                  <a:pt x="2309493" y="1125177"/>
                  <a:pt x="2315599" y="1105251"/>
                  <a:pt x="2321063" y="1085004"/>
                </a:cubicBezTo>
                <a:cubicBezTo>
                  <a:pt x="2344524" y="1000157"/>
                  <a:pt x="2373128" y="916918"/>
                  <a:pt x="2414587" y="838821"/>
                </a:cubicBezTo>
                <a:cubicBezTo>
                  <a:pt x="2429371" y="811181"/>
                  <a:pt x="2485292" y="767794"/>
                  <a:pt x="2489470" y="771972"/>
                </a:cubicBezTo>
                <a:close/>
                <a:moveTo>
                  <a:pt x="258075" y="703196"/>
                </a:moveTo>
                <a:cubicBezTo>
                  <a:pt x="263538" y="713480"/>
                  <a:pt x="263860" y="724086"/>
                  <a:pt x="264824" y="734049"/>
                </a:cubicBezTo>
                <a:cubicBezTo>
                  <a:pt x="267395" y="760403"/>
                  <a:pt x="268359" y="786757"/>
                  <a:pt x="270287" y="812789"/>
                </a:cubicBezTo>
                <a:cubicBezTo>
                  <a:pt x="276072" y="899884"/>
                  <a:pt x="287964" y="985695"/>
                  <a:pt x="324281" y="1066042"/>
                </a:cubicBezTo>
                <a:cubicBezTo>
                  <a:pt x="335851" y="1091433"/>
                  <a:pt x="352884" y="1112002"/>
                  <a:pt x="375060" y="1128392"/>
                </a:cubicBezTo>
                <a:cubicBezTo>
                  <a:pt x="386630" y="1137069"/>
                  <a:pt x="399164" y="1141569"/>
                  <a:pt x="413305" y="1143497"/>
                </a:cubicBezTo>
                <a:cubicBezTo>
                  <a:pt x="446087" y="1147996"/>
                  <a:pt x="474047" y="1164387"/>
                  <a:pt x="500723" y="1182706"/>
                </a:cubicBezTo>
                <a:cubicBezTo>
                  <a:pt x="556966" y="1221273"/>
                  <a:pt x="590711" y="1274624"/>
                  <a:pt x="601960" y="1342114"/>
                </a:cubicBezTo>
                <a:cubicBezTo>
                  <a:pt x="603888" y="1353363"/>
                  <a:pt x="603888" y="1364612"/>
                  <a:pt x="602281" y="1375860"/>
                </a:cubicBezTo>
                <a:cubicBezTo>
                  <a:pt x="596175" y="1413141"/>
                  <a:pt x="564357" y="1433389"/>
                  <a:pt x="527719" y="1423426"/>
                </a:cubicBezTo>
                <a:cubicBezTo>
                  <a:pt x="498151" y="1415391"/>
                  <a:pt x="474369" y="1396750"/>
                  <a:pt x="451872" y="1377146"/>
                </a:cubicBezTo>
                <a:cubicBezTo>
                  <a:pt x="410091" y="1340186"/>
                  <a:pt x="376345" y="1297442"/>
                  <a:pt x="354170" y="1245698"/>
                </a:cubicBezTo>
                <a:cubicBezTo>
                  <a:pt x="322995" y="1173064"/>
                  <a:pt x="292785" y="1099789"/>
                  <a:pt x="273501" y="1022656"/>
                </a:cubicBezTo>
                <a:cubicBezTo>
                  <a:pt x="266109" y="993087"/>
                  <a:pt x="263538" y="962877"/>
                  <a:pt x="260967" y="932989"/>
                </a:cubicBezTo>
                <a:cubicBezTo>
                  <a:pt x="254861" y="863569"/>
                  <a:pt x="251647" y="793827"/>
                  <a:pt x="253575" y="723765"/>
                </a:cubicBezTo>
                <a:cubicBezTo>
                  <a:pt x="253897" y="717337"/>
                  <a:pt x="253254" y="710267"/>
                  <a:pt x="258075" y="703196"/>
                </a:cubicBezTo>
                <a:close/>
                <a:moveTo>
                  <a:pt x="1902937" y="696448"/>
                </a:moveTo>
                <a:cubicBezTo>
                  <a:pt x="1907758" y="700304"/>
                  <a:pt x="1906794" y="705447"/>
                  <a:pt x="1907115" y="710267"/>
                </a:cubicBezTo>
                <a:cubicBezTo>
                  <a:pt x="1908722" y="775187"/>
                  <a:pt x="1903580" y="839465"/>
                  <a:pt x="1896188" y="904064"/>
                </a:cubicBezTo>
                <a:cubicBezTo>
                  <a:pt x="1886225" y="991481"/>
                  <a:pt x="1864692" y="1076328"/>
                  <a:pt x="1832232" y="1157959"/>
                </a:cubicBezTo>
                <a:cubicBezTo>
                  <a:pt x="1808449" y="1217737"/>
                  <a:pt x="1779203" y="1274302"/>
                  <a:pt x="1744814" y="1328616"/>
                </a:cubicBezTo>
                <a:cubicBezTo>
                  <a:pt x="1714925" y="1375539"/>
                  <a:pt x="1683751" y="1421176"/>
                  <a:pt x="1645184" y="1461351"/>
                </a:cubicBezTo>
                <a:cubicBezTo>
                  <a:pt x="1605975" y="1501844"/>
                  <a:pt x="1558731" y="1518557"/>
                  <a:pt x="1503131" y="1514057"/>
                </a:cubicBezTo>
                <a:cubicBezTo>
                  <a:pt x="1487704" y="1512772"/>
                  <a:pt x="1478384" y="1506344"/>
                  <a:pt x="1473563" y="1491239"/>
                </a:cubicBezTo>
                <a:cubicBezTo>
                  <a:pt x="1461350" y="1452351"/>
                  <a:pt x="1465528" y="1414427"/>
                  <a:pt x="1479991" y="1377468"/>
                </a:cubicBezTo>
                <a:cubicBezTo>
                  <a:pt x="1503452" y="1316404"/>
                  <a:pt x="1543304" y="1266589"/>
                  <a:pt x="1591191" y="1223201"/>
                </a:cubicBezTo>
                <a:cubicBezTo>
                  <a:pt x="1620759" y="1196204"/>
                  <a:pt x="1653219" y="1172743"/>
                  <a:pt x="1689857" y="1156031"/>
                </a:cubicBezTo>
                <a:cubicBezTo>
                  <a:pt x="1703355" y="1149925"/>
                  <a:pt x="1717175" y="1145425"/>
                  <a:pt x="1731959" y="1143819"/>
                </a:cubicBezTo>
                <a:cubicBezTo>
                  <a:pt x="1745779" y="1142533"/>
                  <a:pt x="1755099" y="1133213"/>
                  <a:pt x="1763133" y="1123250"/>
                </a:cubicBezTo>
                <a:cubicBezTo>
                  <a:pt x="1795272" y="1082434"/>
                  <a:pt x="1818734" y="1036475"/>
                  <a:pt x="1839302" y="989232"/>
                </a:cubicBezTo>
                <a:cubicBezTo>
                  <a:pt x="1867585" y="924310"/>
                  <a:pt x="1883333" y="856177"/>
                  <a:pt x="1889118" y="785793"/>
                </a:cubicBezTo>
                <a:cubicBezTo>
                  <a:pt x="1891367" y="760403"/>
                  <a:pt x="1892331" y="734692"/>
                  <a:pt x="1898116" y="709624"/>
                </a:cubicBezTo>
                <a:cubicBezTo>
                  <a:pt x="1898759" y="704482"/>
                  <a:pt x="1898759" y="699662"/>
                  <a:pt x="1902937" y="696448"/>
                </a:cubicBezTo>
                <a:close/>
                <a:moveTo>
                  <a:pt x="2678768" y="652095"/>
                </a:moveTo>
                <a:cubicBezTo>
                  <a:pt x="2682303" y="657237"/>
                  <a:pt x="2682625" y="662379"/>
                  <a:pt x="2682625" y="667200"/>
                </a:cubicBezTo>
                <a:cubicBezTo>
                  <a:pt x="2684553" y="757510"/>
                  <a:pt x="2680054" y="847820"/>
                  <a:pt x="2668805" y="937487"/>
                </a:cubicBezTo>
                <a:cubicBezTo>
                  <a:pt x="2662698" y="986338"/>
                  <a:pt x="2645665" y="1032296"/>
                  <a:pt x="2628953" y="1078255"/>
                </a:cubicBezTo>
                <a:cubicBezTo>
                  <a:pt x="2609348" y="1131927"/>
                  <a:pt x="2589743" y="1185598"/>
                  <a:pt x="2560818" y="1235092"/>
                </a:cubicBezTo>
                <a:cubicBezTo>
                  <a:pt x="2529644" y="1288442"/>
                  <a:pt x="2486578" y="1331187"/>
                  <a:pt x="2432585" y="1362362"/>
                </a:cubicBezTo>
                <a:cubicBezTo>
                  <a:pt x="2417158" y="1371039"/>
                  <a:pt x="2400446" y="1376503"/>
                  <a:pt x="2382448" y="1373932"/>
                </a:cubicBezTo>
                <a:cubicBezTo>
                  <a:pt x="2353523" y="1370075"/>
                  <a:pt x="2334240" y="1347578"/>
                  <a:pt x="2333276" y="1316403"/>
                </a:cubicBezTo>
                <a:cubicBezTo>
                  <a:pt x="2331669" y="1272373"/>
                  <a:pt x="2347095" y="1233485"/>
                  <a:pt x="2370235" y="1197168"/>
                </a:cubicBezTo>
                <a:cubicBezTo>
                  <a:pt x="2400767" y="1149603"/>
                  <a:pt x="2444797" y="1119393"/>
                  <a:pt x="2496219" y="1098181"/>
                </a:cubicBezTo>
                <a:cubicBezTo>
                  <a:pt x="2504576" y="1094967"/>
                  <a:pt x="2513253" y="1092718"/>
                  <a:pt x="2521931" y="1091754"/>
                </a:cubicBezTo>
                <a:cubicBezTo>
                  <a:pt x="2551820" y="1088860"/>
                  <a:pt x="2572389" y="1070864"/>
                  <a:pt x="2589743" y="1049008"/>
                </a:cubicBezTo>
                <a:cubicBezTo>
                  <a:pt x="2618990" y="1012691"/>
                  <a:pt x="2631202" y="968661"/>
                  <a:pt x="2642130" y="924631"/>
                </a:cubicBezTo>
                <a:cubicBezTo>
                  <a:pt x="2656914" y="866139"/>
                  <a:pt x="2663663" y="806683"/>
                  <a:pt x="2666234" y="746262"/>
                </a:cubicBezTo>
                <a:cubicBezTo>
                  <a:pt x="2667519" y="717337"/>
                  <a:pt x="2668162" y="688090"/>
                  <a:pt x="2674590" y="659487"/>
                </a:cubicBezTo>
                <a:cubicBezTo>
                  <a:pt x="2675554" y="657237"/>
                  <a:pt x="2675233" y="654345"/>
                  <a:pt x="2678768" y="652095"/>
                </a:cubicBezTo>
                <a:close/>
                <a:moveTo>
                  <a:pt x="1902616" y="370881"/>
                </a:moveTo>
                <a:cubicBezTo>
                  <a:pt x="1906794" y="380524"/>
                  <a:pt x="1906794" y="388879"/>
                  <a:pt x="1907115" y="397557"/>
                </a:cubicBezTo>
                <a:cubicBezTo>
                  <a:pt x="1908401" y="459585"/>
                  <a:pt x="1903258" y="521613"/>
                  <a:pt x="1895867" y="582998"/>
                </a:cubicBezTo>
                <a:cubicBezTo>
                  <a:pt x="1883654" y="681985"/>
                  <a:pt x="1861156" y="778401"/>
                  <a:pt x="1818733" y="869354"/>
                </a:cubicBezTo>
                <a:cubicBezTo>
                  <a:pt x="1777274" y="958056"/>
                  <a:pt x="1729066" y="1042903"/>
                  <a:pt x="1665110" y="1118108"/>
                </a:cubicBezTo>
                <a:cubicBezTo>
                  <a:pt x="1633614" y="1155388"/>
                  <a:pt x="1597297" y="1186563"/>
                  <a:pt x="1546196" y="1193955"/>
                </a:cubicBezTo>
                <a:cubicBezTo>
                  <a:pt x="1530448" y="1196205"/>
                  <a:pt x="1514700" y="1197490"/>
                  <a:pt x="1498952" y="1193312"/>
                </a:cubicBezTo>
                <a:cubicBezTo>
                  <a:pt x="1484811" y="1189455"/>
                  <a:pt x="1475491" y="1180778"/>
                  <a:pt x="1473884" y="1165995"/>
                </a:cubicBezTo>
                <a:cubicBezTo>
                  <a:pt x="1468099" y="1112323"/>
                  <a:pt x="1468099" y="1059294"/>
                  <a:pt x="1496060" y="1009800"/>
                </a:cubicBezTo>
                <a:cubicBezTo>
                  <a:pt x="1539447" y="933309"/>
                  <a:pt x="1600511" y="876747"/>
                  <a:pt x="1681179" y="841714"/>
                </a:cubicBezTo>
                <a:cubicBezTo>
                  <a:pt x="1702391" y="832394"/>
                  <a:pt x="1725531" y="830467"/>
                  <a:pt x="1748028" y="827252"/>
                </a:cubicBezTo>
                <a:cubicBezTo>
                  <a:pt x="1754134" y="826288"/>
                  <a:pt x="1757991" y="824039"/>
                  <a:pt x="1760562" y="818575"/>
                </a:cubicBezTo>
                <a:cubicBezTo>
                  <a:pt x="1793665" y="751404"/>
                  <a:pt x="1830625" y="686164"/>
                  <a:pt x="1856657" y="615779"/>
                </a:cubicBezTo>
                <a:cubicBezTo>
                  <a:pt x="1874976" y="566286"/>
                  <a:pt x="1884296" y="515184"/>
                  <a:pt x="1888474" y="462799"/>
                </a:cubicBezTo>
                <a:cubicBezTo>
                  <a:pt x="1890403" y="436444"/>
                  <a:pt x="1891688" y="410090"/>
                  <a:pt x="1896831" y="384380"/>
                </a:cubicBezTo>
                <a:cubicBezTo>
                  <a:pt x="1898116" y="379881"/>
                  <a:pt x="1898759" y="375703"/>
                  <a:pt x="1902616" y="370881"/>
                </a:cubicBezTo>
                <a:close/>
                <a:moveTo>
                  <a:pt x="1258323" y="168848"/>
                </a:moveTo>
                <a:cubicBezTo>
                  <a:pt x="1260649" y="167707"/>
                  <a:pt x="1262693" y="167682"/>
                  <a:pt x="1264340" y="169048"/>
                </a:cubicBezTo>
                <a:cubicBezTo>
                  <a:pt x="1269160" y="172905"/>
                  <a:pt x="1236379" y="308209"/>
                  <a:pt x="1234129" y="349347"/>
                </a:cubicBezTo>
                <a:cubicBezTo>
                  <a:pt x="1229630" y="428087"/>
                  <a:pt x="1240235" y="505541"/>
                  <a:pt x="1252127" y="582996"/>
                </a:cubicBezTo>
                <a:cubicBezTo>
                  <a:pt x="1252770" y="587174"/>
                  <a:pt x="1253091" y="591352"/>
                  <a:pt x="1253412" y="595530"/>
                </a:cubicBezTo>
                <a:cubicBezTo>
                  <a:pt x="1253734" y="602279"/>
                  <a:pt x="1250520" y="605815"/>
                  <a:pt x="1243771" y="605815"/>
                </a:cubicBezTo>
                <a:cubicBezTo>
                  <a:pt x="1240235" y="605815"/>
                  <a:pt x="1236700" y="606136"/>
                  <a:pt x="1233165" y="606136"/>
                </a:cubicBezTo>
                <a:cubicBezTo>
                  <a:pt x="1213882" y="606136"/>
                  <a:pt x="1208739" y="602279"/>
                  <a:pt x="1204883" y="583317"/>
                </a:cubicBezTo>
                <a:cubicBezTo>
                  <a:pt x="1200705" y="562427"/>
                  <a:pt x="1196527" y="541537"/>
                  <a:pt x="1193634" y="520325"/>
                </a:cubicBezTo>
                <a:cubicBezTo>
                  <a:pt x="1188492" y="488508"/>
                  <a:pt x="1184635" y="456690"/>
                  <a:pt x="1185278" y="424230"/>
                </a:cubicBezTo>
                <a:cubicBezTo>
                  <a:pt x="1184314" y="369273"/>
                  <a:pt x="1195884" y="315601"/>
                  <a:pt x="1207133" y="262251"/>
                </a:cubicBezTo>
                <a:cubicBezTo>
                  <a:pt x="1211913" y="239472"/>
                  <a:pt x="1242039" y="176832"/>
                  <a:pt x="1258323" y="168848"/>
                </a:cubicBezTo>
                <a:close/>
                <a:moveTo>
                  <a:pt x="1704415" y="152347"/>
                </a:moveTo>
                <a:cubicBezTo>
                  <a:pt x="1722905" y="171439"/>
                  <a:pt x="1761326" y="319498"/>
                  <a:pt x="1757670" y="391770"/>
                </a:cubicBezTo>
                <a:cubicBezTo>
                  <a:pt x="1754135" y="460225"/>
                  <a:pt x="1743850" y="528038"/>
                  <a:pt x="1729388" y="595208"/>
                </a:cubicBezTo>
                <a:cubicBezTo>
                  <a:pt x="1724246" y="618348"/>
                  <a:pt x="1717818" y="641167"/>
                  <a:pt x="1706891" y="662378"/>
                </a:cubicBezTo>
                <a:cubicBezTo>
                  <a:pt x="1703355" y="669128"/>
                  <a:pt x="1699177" y="675234"/>
                  <a:pt x="1691464" y="677162"/>
                </a:cubicBezTo>
                <a:cubicBezTo>
                  <a:pt x="1683429" y="679412"/>
                  <a:pt x="1674752" y="680055"/>
                  <a:pt x="1668003" y="674913"/>
                </a:cubicBezTo>
                <a:cubicBezTo>
                  <a:pt x="1661254" y="669770"/>
                  <a:pt x="1666717" y="662378"/>
                  <a:pt x="1668324" y="656593"/>
                </a:cubicBezTo>
                <a:cubicBezTo>
                  <a:pt x="1680537" y="606457"/>
                  <a:pt x="1693071" y="556642"/>
                  <a:pt x="1700784" y="505541"/>
                </a:cubicBezTo>
                <a:cubicBezTo>
                  <a:pt x="1707212" y="460547"/>
                  <a:pt x="1711711" y="415231"/>
                  <a:pt x="1711390" y="363809"/>
                </a:cubicBezTo>
                <a:cubicBezTo>
                  <a:pt x="1712676" y="308530"/>
                  <a:pt x="1711390" y="238146"/>
                  <a:pt x="1697892" y="152657"/>
                </a:cubicBezTo>
                <a:cubicBezTo>
                  <a:pt x="1699539" y="149524"/>
                  <a:pt x="1701774" y="149619"/>
                  <a:pt x="1704415" y="152347"/>
                </a:cubicBezTo>
                <a:close/>
                <a:moveTo>
                  <a:pt x="1026190" y="127590"/>
                </a:moveTo>
                <a:cubicBezTo>
                  <a:pt x="1031332" y="135946"/>
                  <a:pt x="1031012" y="144302"/>
                  <a:pt x="1031654" y="152337"/>
                </a:cubicBezTo>
                <a:cubicBezTo>
                  <a:pt x="1033904" y="179655"/>
                  <a:pt x="1033904" y="207294"/>
                  <a:pt x="1034225" y="234934"/>
                </a:cubicBezTo>
                <a:cubicBezTo>
                  <a:pt x="1035511" y="314959"/>
                  <a:pt x="1043867" y="394343"/>
                  <a:pt x="1064757" y="471797"/>
                </a:cubicBezTo>
                <a:cubicBezTo>
                  <a:pt x="1082755" y="538646"/>
                  <a:pt x="1116500" y="596818"/>
                  <a:pt x="1162459" y="648240"/>
                </a:cubicBezTo>
                <a:cubicBezTo>
                  <a:pt x="1174029" y="661095"/>
                  <a:pt x="1187206" y="670094"/>
                  <a:pt x="1206168" y="671701"/>
                </a:cubicBezTo>
                <a:cubicBezTo>
                  <a:pt x="1229308" y="673951"/>
                  <a:pt x="1249555" y="685521"/>
                  <a:pt x="1268838" y="698055"/>
                </a:cubicBezTo>
                <a:cubicBezTo>
                  <a:pt x="1335044" y="741120"/>
                  <a:pt x="1389680" y="795435"/>
                  <a:pt x="1426318" y="866141"/>
                </a:cubicBezTo>
                <a:cubicBezTo>
                  <a:pt x="1445923" y="904064"/>
                  <a:pt x="1455565" y="945201"/>
                  <a:pt x="1453958" y="988589"/>
                </a:cubicBezTo>
                <a:cubicBezTo>
                  <a:pt x="1452029" y="1038724"/>
                  <a:pt x="1422462" y="1057043"/>
                  <a:pt x="1375539" y="1046438"/>
                </a:cubicBezTo>
                <a:cubicBezTo>
                  <a:pt x="1334401" y="1037118"/>
                  <a:pt x="1301941" y="1011728"/>
                  <a:pt x="1273016" y="982804"/>
                </a:cubicBezTo>
                <a:cubicBezTo>
                  <a:pt x="1225772" y="935881"/>
                  <a:pt x="1188813" y="881567"/>
                  <a:pt x="1156674" y="823396"/>
                </a:cubicBezTo>
                <a:cubicBezTo>
                  <a:pt x="1111679" y="741442"/>
                  <a:pt x="1082755" y="653702"/>
                  <a:pt x="1059615" y="563715"/>
                </a:cubicBezTo>
                <a:cubicBezTo>
                  <a:pt x="1052866" y="537682"/>
                  <a:pt x="1046759" y="511007"/>
                  <a:pt x="1037439" y="485939"/>
                </a:cubicBezTo>
                <a:cubicBezTo>
                  <a:pt x="1034225" y="485939"/>
                  <a:pt x="1034225" y="487546"/>
                  <a:pt x="1034225" y="489153"/>
                </a:cubicBezTo>
                <a:cubicBezTo>
                  <a:pt x="1034546" y="579463"/>
                  <a:pt x="1037117" y="669773"/>
                  <a:pt x="1055437" y="758797"/>
                </a:cubicBezTo>
                <a:cubicBezTo>
                  <a:pt x="1072791" y="842679"/>
                  <a:pt x="1113929" y="914347"/>
                  <a:pt x="1169208" y="978626"/>
                </a:cubicBezTo>
                <a:cubicBezTo>
                  <a:pt x="1175636" y="986017"/>
                  <a:pt x="1183349" y="992445"/>
                  <a:pt x="1193633" y="993408"/>
                </a:cubicBezTo>
                <a:cubicBezTo>
                  <a:pt x="1228343" y="996301"/>
                  <a:pt x="1257268" y="1012692"/>
                  <a:pt x="1284586" y="1032297"/>
                </a:cubicBezTo>
                <a:cubicBezTo>
                  <a:pt x="1343079" y="1074720"/>
                  <a:pt x="1393537" y="1124857"/>
                  <a:pt x="1426318" y="1190098"/>
                </a:cubicBezTo>
                <a:cubicBezTo>
                  <a:pt x="1445602" y="1228343"/>
                  <a:pt x="1455243" y="1269159"/>
                  <a:pt x="1453315" y="1312547"/>
                </a:cubicBezTo>
                <a:cubicBezTo>
                  <a:pt x="1451708" y="1347257"/>
                  <a:pt x="1435639" y="1367826"/>
                  <a:pt x="1404143" y="1371362"/>
                </a:cubicBezTo>
                <a:cubicBezTo>
                  <a:pt x="1390002" y="1372968"/>
                  <a:pt x="1376503" y="1369432"/>
                  <a:pt x="1363326" y="1364290"/>
                </a:cubicBezTo>
                <a:cubicBezTo>
                  <a:pt x="1331830" y="1351756"/>
                  <a:pt x="1305477" y="1331830"/>
                  <a:pt x="1281051" y="1308690"/>
                </a:cubicBezTo>
                <a:cubicBezTo>
                  <a:pt x="1199097" y="1230915"/>
                  <a:pt x="1144461" y="1135784"/>
                  <a:pt x="1104930" y="1031012"/>
                </a:cubicBezTo>
                <a:cubicBezTo>
                  <a:pt x="1078577" y="960948"/>
                  <a:pt x="1058972" y="888638"/>
                  <a:pt x="1039367" y="816326"/>
                </a:cubicBezTo>
                <a:cubicBezTo>
                  <a:pt x="1038403" y="812148"/>
                  <a:pt x="1037117" y="808291"/>
                  <a:pt x="1034225" y="804113"/>
                </a:cubicBezTo>
                <a:cubicBezTo>
                  <a:pt x="1034225" y="807326"/>
                  <a:pt x="1033583" y="810541"/>
                  <a:pt x="1033904" y="813432"/>
                </a:cubicBezTo>
                <a:cubicBezTo>
                  <a:pt x="1036476" y="898278"/>
                  <a:pt x="1039046" y="983125"/>
                  <a:pt x="1052544" y="1067329"/>
                </a:cubicBezTo>
                <a:cubicBezTo>
                  <a:pt x="1065721" y="1149283"/>
                  <a:pt x="1101716" y="1219345"/>
                  <a:pt x="1154103" y="1282336"/>
                </a:cubicBezTo>
                <a:cubicBezTo>
                  <a:pt x="1169851" y="1301298"/>
                  <a:pt x="1188491" y="1313512"/>
                  <a:pt x="1212917" y="1320903"/>
                </a:cubicBezTo>
                <a:cubicBezTo>
                  <a:pt x="1290371" y="1343722"/>
                  <a:pt x="1349185" y="1392894"/>
                  <a:pt x="1396751" y="1456850"/>
                </a:cubicBezTo>
                <a:cubicBezTo>
                  <a:pt x="1425997" y="1496381"/>
                  <a:pt x="1446566" y="1540090"/>
                  <a:pt x="1452029" y="1589583"/>
                </a:cubicBezTo>
                <a:cubicBezTo>
                  <a:pt x="1454601" y="1614009"/>
                  <a:pt x="1455565" y="1638113"/>
                  <a:pt x="1447530" y="1662217"/>
                </a:cubicBezTo>
                <a:cubicBezTo>
                  <a:pt x="1443352" y="1674751"/>
                  <a:pt x="1435639" y="1678929"/>
                  <a:pt x="1423426" y="1680215"/>
                </a:cubicBezTo>
                <a:cubicBezTo>
                  <a:pt x="1363005" y="1686000"/>
                  <a:pt x="1313190" y="1665109"/>
                  <a:pt x="1270445" y="1622043"/>
                </a:cubicBezTo>
                <a:cubicBezTo>
                  <a:pt x="1192348" y="1542982"/>
                  <a:pt x="1139319" y="1449780"/>
                  <a:pt x="1101716" y="1346935"/>
                </a:cubicBezTo>
                <a:cubicBezTo>
                  <a:pt x="1077612" y="1280408"/>
                  <a:pt x="1058972" y="1212596"/>
                  <a:pt x="1040653" y="1144140"/>
                </a:cubicBezTo>
                <a:cubicBezTo>
                  <a:pt x="1039046" y="1138354"/>
                  <a:pt x="1037439" y="1132569"/>
                  <a:pt x="1036476" y="1129677"/>
                </a:cubicBezTo>
                <a:cubicBezTo>
                  <a:pt x="1036476" y="1159888"/>
                  <a:pt x="1035511" y="1192990"/>
                  <a:pt x="1036796" y="1225772"/>
                </a:cubicBezTo>
                <a:cubicBezTo>
                  <a:pt x="1038403" y="1263375"/>
                  <a:pt x="1040331" y="1300977"/>
                  <a:pt x="1045474" y="1338258"/>
                </a:cubicBezTo>
                <a:cubicBezTo>
                  <a:pt x="1052223" y="1389680"/>
                  <a:pt x="1058972" y="1441745"/>
                  <a:pt x="1081790" y="1488989"/>
                </a:cubicBezTo>
                <a:cubicBezTo>
                  <a:pt x="1103645" y="1534304"/>
                  <a:pt x="1131927" y="1575764"/>
                  <a:pt x="1162780" y="1614973"/>
                </a:cubicBezTo>
                <a:cubicBezTo>
                  <a:pt x="1171779" y="1626543"/>
                  <a:pt x="1184313" y="1632971"/>
                  <a:pt x="1198133" y="1636185"/>
                </a:cubicBezTo>
                <a:cubicBezTo>
                  <a:pt x="1302905" y="1661896"/>
                  <a:pt x="1371682" y="1731315"/>
                  <a:pt x="1422140" y="1822268"/>
                </a:cubicBezTo>
                <a:cubicBezTo>
                  <a:pt x="1444638" y="1863084"/>
                  <a:pt x="1455243" y="1907115"/>
                  <a:pt x="1453315" y="1954359"/>
                </a:cubicBezTo>
                <a:cubicBezTo>
                  <a:pt x="1452029" y="1988426"/>
                  <a:pt x="1439817" y="2000960"/>
                  <a:pt x="1406071" y="2002888"/>
                </a:cubicBezTo>
                <a:cubicBezTo>
                  <a:pt x="1361077" y="2005459"/>
                  <a:pt x="1322831" y="1989711"/>
                  <a:pt x="1290371" y="1959822"/>
                </a:cubicBezTo>
                <a:cubicBezTo>
                  <a:pt x="1219987" y="1894902"/>
                  <a:pt x="1167280" y="1817769"/>
                  <a:pt x="1129034" y="1730030"/>
                </a:cubicBezTo>
                <a:cubicBezTo>
                  <a:pt x="1091111" y="1642612"/>
                  <a:pt x="1065721" y="1551017"/>
                  <a:pt x="1038724" y="1459743"/>
                </a:cubicBezTo>
                <a:cubicBezTo>
                  <a:pt x="1038082" y="1456850"/>
                  <a:pt x="1038082" y="1452993"/>
                  <a:pt x="1034225" y="1450101"/>
                </a:cubicBezTo>
                <a:cubicBezTo>
                  <a:pt x="1034225" y="1462314"/>
                  <a:pt x="1033904" y="1473562"/>
                  <a:pt x="1034225" y="1485133"/>
                </a:cubicBezTo>
                <a:cubicBezTo>
                  <a:pt x="1036154" y="1526591"/>
                  <a:pt x="1038724" y="1568050"/>
                  <a:pt x="1040653" y="1609509"/>
                </a:cubicBezTo>
                <a:cubicBezTo>
                  <a:pt x="1044831" y="1706890"/>
                  <a:pt x="1072149" y="1797200"/>
                  <a:pt x="1125178" y="1879154"/>
                </a:cubicBezTo>
                <a:cubicBezTo>
                  <a:pt x="1135141" y="1894902"/>
                  <a:pt x="1145104" y="1910650"/>
                  <a:pt x="1155067" y="1926398"/>
                </a:cubicBezTo>
                <a:cubicBezTo>
                  <a:pt x="1165673" y="1943110"/>
                  <a:pt x="1180135" y="1954680"/>
                  <a:pt x="1199740" y="1959501"/>
                </a:cubicBezTo>
                <a:cubicBezTo>
                  <a:pt x="1285229" y="1980391"/>
                  <a:pt x="1346614" y="2033742"/>
                  <a:pt x="1396108" y="2103483"/>
                </a:cubicBezTo>
                <a:cubicBezTo>
                  <a:pt x="1425033" y="2143978"/>
                  <a:pt x="1445923" y="2188329"/>
                  <a:pt x="1451708" y="2238787"/>
                </a:cubicBezTo>
                <a:cubicBezTo>
                  <a:pt x="1453958" y="2258392"/>
                  <a:pt x="1454601" y="2278318"/>
                  <a:pt x="1450101" y="2297923"/>
                </a:cubicBezTo>
                <a:cubicBezTo>
                  <a:pt x="1446566" y="2313671"/>
                  <a:pt x="1436603" y="2322348"/>
                  <a:pt x="1420533" y="2324919"/>
                </a:cubicBezTo>
                <a:cubicBezTo>
                  <a:pt x="1370718" y="2332633"/>
                  <a:pt x="1328938" y="2315920"/>
                  <a:pt x="1291978" y="2284103"/>
                </a:cubicBezTo>
                <a:cubicBezTo>
                  <a:pt x="1215809" y="2219183"/>
                  <a:pt x="1165351" y="2135943"/>
                  <a:pt x="1124535" y="2046276"/>
                </a:cubicBezTo>
                <a:cubicBezTo>
                  <a:pt x="1091111" y="1972999"/>
                  <a:pt x="1069578" y="1895545"/>
                  <a:pt x="1049973" y="1817447"/>
                </a:cubicBezTo>
                <a:cubicBezTo>
                  <a:pt x="1046116" y="1802663"/>
                  <a:pt x="1041617" y="1787880"/>
                  <a:pt x="1037439" y="1773096"/>
                </a:cubicBezTo>
                <a:cubicBezTo>
                  <a:pt x="1036476" y="1773096"/>
                  <a:pt x="1035189" y="1773417"/>
                  <a:pt x="1034225" y="1773417"/>
                </a:cubicBezTo>
                <a:cubicBezTo>
                  <a:pt x="1034225" y="1789808"/>
                  <a:pt x="1033583" y="1806199"/>
                  <a:pt x="1034225" y="1822590"/>
                </a:cubicBezTo>
                <a:cubicBezTo>
                  <a:pt x="1036796" y="1869512"/>
                  <a:pt x="1040653" y="1916113"/>
                  <a:pt x="1042902" y="1963036"/>
                </a:cubicBezTo>
                <a:cubicBezTo>
                  <a:pt x="1046759" y="2041455"/>
                  <a:pt x="1070863" y="2113446"/>
                  <a:pt x="1108787" y="2181580"/>
                </a:cubicBezTo>
                <a:cubicBezTo>
                  <a:pt x="1120678" y="2202792"/>
                  <a:pt x="1132891" y="2224003"/>
                  <a:pt x="1148318" y="2243287"/>
                </a:cubicBezTo>
                <a:cubicBezTo>
                  <a:pt x="1163423" y="2262248"/>
                  <a:pt x="1179171" y="2278318"/>
                  <a:pt x="1205846" y="2282817"/>
                </a:cubicBezTo>
                <a:cubicBezTo>
                  <a:pt x="1236057" y="2287959"/>
                  <a:pt x="1263696" y="2303065"/>
                  <a:pt x="1289728" y="2319777"/>
                </a:cubicBezTo>
                <a:cubicBezTo>
                  <a:pt x="1372004" y="2372806"/>
                  <a:pt x="1427925" y="2445440"/>
                  <a:pt x="1449137" y="2542499"/>
                </a:cubicBezTo>
                <a:cubicBezTo>
                  <a:pt x="1454279" y="2565639"/>
                  <a:pt x="1454922" y="2589421"/>
                  <a:pt x="1450744" y="2612883"/>
                </a:cubicBezTo>
                <a:cubicBezTo>
                  <a:pt x="1446566" y="2638272"/>
                  <a:pt x="1435960" y="2647271"/>
                  <a:pt x="1410249" y="2648878"/>
                </a:cubicBezTo>
                <a:cubicBezTo>
                  <a:pt x="1363969" y="2652092"/>
                  <a:pt x="1325403" y="2634737"/>
                  <a:pt x="1291335" y="2605170"/>
                </a:cubicBezTo>
                <a:cubicBezTo>
                  <a:pt x="1231557" y="2553105"/>
                  <a:pt x="1189455" y="2487542"/>
                  <a:pt x="1151532" y="2419086"/>
                </a:cubicBezTo>
                <a:cubicBezTo>
                  <a:pt x="1098503" y="2322991"/>
                  <a:pt x="1060257" y="2221432"/>
                  <a:pt x="1037761" y="2113767"/>
                </a:cubicBezTo>
                <a:cubicBezTo>
                  <a:pt x="1037117" y="2111196"/>
                  <a:pt x="1036476" y="2108625"/>
                  <a:pt x="1033904" y="2106375"/>
                </a:cubicBezTo>
                <a:cubicBezTo>
                  <a:pt x="1034868" y="2125016"/>
                  <a:pt x="1035189" y="2143656"/>
                  <a:pt x="1036476" y="2161975"/>
                </a:cubicBezTo>
                <a:cubicBezTo>
                  <a:pt x="1039689" y="2203756"/>
                  <a:pt x="1041938" y="2245536"/>
                  <a:pt x="1047723" y="2286995"/>
                </a:cubicBezTo>
                <a:cubicBezTo>
                  <a:pt x="1058650" y="2365414"/>
                  <a:pt x="1073113" y="2443190"/>
                  <a:pt x="1110073" y="2514538"/>
                </a:cubicBezTo>
                <a:cubicBezTo>
                  <a:pt x="1122607" y="2538321"/>
                  <a:pt x="1137712" y="2560497"/>
                  <a:pt x="1156995" y="2579458"/>
                </a:cubicBezTo>
                <a:cubicBezTo>
                  <a:pt x="1170494" y="2592635"/>
                  <a:pt x="1185920" y="2601956"/>
                  <a:pt x="1204882" y="2603241"/>
                </a:cubicBezTo>
                <a:cubicBezTo>
                  <a:pt x="1227379" y="2604848"/>
                  <a:pt x="1247305" y="2612883"/>
                  <a:pt x="1265946" y="2624131"/>
                </a:cubicBezTo>
                <a:cubicBezTo>
                  <a:pt x="1337294" y="2667840"/>
                  <a:pt x="1395787" y="2723762"/>
                  <a:pt x="1430818" y="2800895"/>
                </a:cubicBezTo>
                <a:cubicBezTo>
                  <a:pt x="1448173" y="2839140"/>
                  <a:pt x="1458136" y="2879313"/>
                  <a:pt x="1450422" y="2922058"/>
                </a:cubicBezTo>
                <a:cubicBezTo>
                  <a:pt x="1449780" y="2925915"/>
                  <a:pt x="1448816" y="2929771"/>
                  <a:pt x="1447530" y="2933307"/>
                </a:cubicBezTo>
                <a:cubicBezTo>
                  <a:pt x="1437246" y="2965445"/>
                  <a:pt x="1415391" y="2977016"/>
                  <a:pt x="1381967" y="2971552"/>
                </a:cubicBezTo>
                <a:cubicBezTo>
                  <a:pt x="1343079" y="2965124"/>
                  <a:pt x="1312226" y="2945841"/>
                  <a:pt x="1284265" y="2919487"/>
                </a:cubicBezTo>
                <a:cubicBezTo>
                  <a:pt x="1246984" y="2884456"/>
                  <a:pt x="1215166" y="2844925"/>
                  <a:pt x="1189777" y="2800573"/>
                </a:cubicBezTo>
                <a:cubicBezTo>
                  <a:pt x="1131284" y="2699336"/>
                  <a:pt x="1084361" y="2593278"/>
                  <a:pt x="1053508" y="2480149"/>
                </a:cubicBezTo>
                <a:cubicBezTo>
                  <a:pt x="1046759" y="2455724"/>
                  <a:pt x="1046116" y="2430334"/>
                  <a:pt x="1043225" y="2405266"/>
                </a:cubicBezTo>
                <a:cubicBezTo>
                  <a:pt x="1038403" y="2364771"/>
                  <a:pt x="1034868" y="2324276"/>
                  <a:pt x="1030690" y="2283781"/>
                </a:cubicBezTo>
                <a:cubicBezTo>
                  <a:pt x="1025547" y="2233966"/>
                  <a:pt x="1022334" y="2184151"/>
                  <a:pt x="1019762" y="2134336"/>
                </a:cubicBezTo>
                <a:cubicBezTo>
                  <a:pt x="1017513" y="2091270"/>
                  <a:pt x="1022334" y="2048204"/>
                  <a:pt x="1019762" y="2005459"/>
                </a:cubicBezTo>
                <a:cubicBezTo>
                  <a:pt x="1017834" y="1972356"/>
                  <a:pt x="1012371" y="1939253"/>
                  <a:pt x="1012371" y="1905829"/>
                </a:cubicBezTo>
                <a:cubicBezTo>
                  <a:pt x="1012692" y="1865656"/>
                  <a:pt x="1017191" y="1826125"/>
                  <a:pt x="1020405" y="1786273"/>
                </a:cubicBezTo>
                <a:cubicBezTo>
                  <a:pt x="1023941" y="1741600"/>
                  <a:pt x="1022655" y="1697248"/>
                  <a:pt x="1016549" y="1652897"/>
                </a:cubicBezTo>
                <a:cubicBezTo>
                  <a:pt x="1010121" y="1607260"/>
                  <a:pt x="1011085" y="1561622"/>
                  <a:pt x="1016227" y="1515985"/>
                </a:cubicBezTo>
                <a:cubicBezTo>
                  <a:pt x="1023298" y="1452029"/>
                  <a:pt x="1025226" y="1388716"/>
                  <a:pt x="1015906" y="1324761"/>
                </a:cubicBezTo>
                <a:cubicBezTo>
                  <a:pt x="1009478" y="1280729"/>
                  <a:pt x="1011085" y="1236379"/>
                  <a:pt x="1016227" y="1192348"/>
                </a:cubicBezTo>
                <a:cubicBezTo>
                  <a:pt x="1024262" y="1123572"/>
                  <a:pt x="1024905" y="1054795"/>
                  <a:pt x="1014620" y="986339"/>
                </a:cubicBezTo>
                <a:cubicBezTo>
                  <a:pt x="1010442" y="958377"/>
                  <a:pt x="1011728" y="929774"/>
                  <a:pt x="1013978" y="901491"/>
                </a:cubicBezTo>
                <a:cubicBezTo>
                  <a:pt x="1018477" y="844608"/>
                  <a:pt x="1025226" y="788042"/>
                  <a:pt x="1022012" y="730836"/>
                </a:cubicBezTo>
                <a:cubicBezTo>
                  <a:pt x="1020084" y="696126"/>
                  <a:pt x="1013013" y="661738"/>
                  <a:pt x="1012692" y="626707"/>
                </a:cubicBezTo>
                <a:cubicBezTo>
                  <a:pt x="1012371" y="581070"/>
                  <a:pt x="1018477" y="536075"/>
                  <a:pt x="1021369" y="491081"/>
                </a:cubicBezTo>
                <a:cubicBezTo>
                  <a:pt x="1023619" y="453478"/>
                  <a:pt x="1023619" y="415876"/>
                  <a:pt x="1019120" y="378274"/>
                </a:cubicBezTo>
                <a:cubicBezTo>
                  <a:pt x="1013013" y="325886"/>
                  <a:pt x="1011406" y="273179"/>
                  <a:pt x="1014620" y="220471"/>
                </a:cubicBezTo>
                <a:cubicBezTo>
                  <a:pt x="1016227" y="196046"/>
                  <a:pt x="1016227" y="171620"/>
                  <a:pt x="1020084" y="147516"/>
                </a:cubicBezTo>
                <a:cubicBezTo>
                  <a:pt x="1021048" y="141088"/>
                  <a:pt x="1021369" y="134339"/>
                  <a:pt x="1026190" y="127590"/>
                </a:cubicBezTo>
                <a:close/>
                <a:moveTo>
                  <a:pt x="1518235" y="0"/>
                </a:moveTo>
                <a:cubicBezTo>
                  <a:pt x="1520485" y="321"/>
                  <a:pt x="1522735" y="321"/>
                  <a:pt x="1525306" y="321"/>
                </a:cubicBezTo>
                <a:cubicBezTo>
                  <a:pt x="1526270" y="28281"/>
                  <a:pt x="1514700" y="53349"/>
                  <a:pt x="1506023" y="78739"/>
                </a:cubicBezTo>
                <a:cubicBezTo>
                  <a:pt x="1490596" y="125020"/>
                  <a:pt x="1471313" y="170013"/>
                  <a:pt x="1459743" y="217579"/>
                </a:cubicBezTo>
                <a:cubicBezTo>
                  <a:pt x="1446566" y="271572"/>
                  <a:pt x="1438531" y="326208"/>
                  <a:pt x="1439174" y="382130"/>
                </a:cubicBezTo>
                <a:cubicBezTo>
                  <a:pt x="1439495" y="410413"/>
                  <a:pt x="1455243" y="430660"/>
                  <a:pt x="1470670" y="451550"/>
                </a:cubicBezTo>
                <a:cubicBezTo>
                  <a:pt x="1494453" y="483368"/>
                  <a:pt x="1521771" y="511650"/>
                  <a:pt x="1547482" y="541860"/>
                </a:cubicBezTo>
                <a:cubicBezTo>
                  <a:pt x="1586048" y="587497"/>
                  <a:pt x="1606296" y="639241"/>
                  <a:pt x="1607581" y="699340"/>
                </a:cubicBezTo>
                <a:cubicBezTo>
                  <a:pt x="1608224" y="730194"/>
                  <a:pt x="1610795" y="761367"/>
                  <a:pt x="1607260" y="792221"/>
                </a:cubicBezTo>
                <a:cubicBezTo>
                  <a:pt x="1604689" y="815040"/>
                  <a:pt x="1598261" y="836252"/>
                  <a:pt x="1584120" y="854571"/>
                </a:cubicBezTo>
                <a:cubicBezTo>
                  <a:pt x="1563230" y="881889"/>
                  <a:pt x="1535269" y="889281"/>
                  <a:pt x="1503451" y="875782"/>
                </a:cubicBezTo>
                <a:cubicBezTo>
                  <a:pt x="1473241" y="863248"/>
                  <a:pt x="1451708" y="840751"/>
                  <a:pt x="1434996" y="813432"/>
                </a:cubicBezTo>
                <a:cubicBezTo>
                  <a:pt x="1416677" y="783864"/>
                  <a:pt x="1405107" y="751404"/>
                  <a:pt x="1396429" y="717660"/>
                </a:cubicBezTo>
                <a:cubicBezTo>
                  <a:pt x="1382288" y="662381"/>
                  <a:pt x="1377146" y="606138"/>
                  <a:pt x="1377146" y="549574"/>
                </a:cubicBezTo>
                <a:cubicBezTo>
                  <a:pt x="1377467" y="484975"/>
                  <a:pt x="1382931" y="420376"/>
                  <a:pt x="1394180" y="356418"/>
                </a:cubicBezTo>
                <a:cubicBezTo>
                  <a:pt x="1414427" y="242004"/>
                  <a:pt x="1447530" y="131768"/>
                  <a:pt x="1499273" y="27639"/>
                </a:cubicBezTo>
                <a:cubicBezTo>
                  <a:pt x="1504416" y="17676"/>
                  <a:pt x="1509879" y="7713"/>
                  <a:pt x="1518235" y="0"/>
                </a:cubicBezTo>
                <a:close/>
              </a:path>
            </a:pathLst>
          </a:custGeom>
          <a:solidFill>
            <a:schemeClr val="accent4"/>
          </a:solidFill>
          <a:ln w="3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8102E62-3805-4B49-87F9-31EF312E371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r="9020"/>
          <a:stretch>
            <a:fillRect/>
          </a:stretch>
        </p:blipFill>
        <p:spPr>
          <a:xfrm>
            <a:off x="7718425" y="350838"/>
            <a:ext cx="4473575" cy="447198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F18C45-676B-473C-A61C-13675207503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r="16888"/>
          <a:stretch>
            <a:fillRect/>
          </a:stretch>
        </p:blipFill>
        <p:spPr>
          <a:xfrm>
            <a:off x="9266238" y="3527425"/>
            <a:ext cx="2925762" cy="2925763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10B2AFF-42AF-4861-AF81-C6EB8017423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7" r="11407"/>
          <a:stretch>
            <a:fillRect/>
          </a:stretch>
        </p:blipFill>
        <p:spPr>
          <a:xfrm>
            <a:off x="9845675" y="4000500"/>
            <a:ext cx="2346325" cy="2346325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33A1BBE-B2E2-4D59-B02E-EDC87A18A6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>
            <a:fillRect/>
          </a:stretch>
        </p:blipFill>
        <p:spPr>
          <a:xfrm>
            <a:off x="9266238" y="1531938"/>
            <a:ext cx="2925762" cy="2925762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7CA0A5-AF30-4B98-ABA1-89F70FA194DF}"/>
              </a:ext>
            </a:extLst>
          </p:cNvPr>
          <p:cNvSpPr txBox="1"/>
          <p:nvPr/>
        </p:nvSpPr>
        <p:spPr>
          <a:xfrm>
            <a:off x="239350" y="9602"/>
            <a:ext cx="36461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b="1" dirty="0">
                <a:effectLst/>
                <a:latin typeface="Bahnschrift" panose="020B0502040204020203" pitchFamily="34" charset="0"/>
              </a:rPr>
              <a:t>ENJEUX</a:t>
            </a:r>
            <a:endParaRPr lang="ko-KR" altLang="en-US" sz="5400" b="1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497FB2-06B4-410B-9565-18D633F4C300}"/>
              </a:ext>
            </a:extLst>
          </p:cNvPr>
          <p:cNvSpPr/>
          <p:nvPr/>
        </p:nvSpPr>
        <p:spPr>
          <a:xfrm>
            <a:off x="1018506" y="1140532"/>
            <a:ext cx="3236384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chemeClr val="tx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Optimiser le service au sein du restaurant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ABED06-B426-4250-8469-041C7F6C5C5B}"/>
              </a:ext>
            </a:extLst>
          </p:cNvPr>
          <p:cNvSpPr/>
          <p:nvPr/>
        </p:nvSpPr>
        <p:spPr>
          <a:xfrm>
            <a:off x="1020604" y="2511220"/>
            <a:ext cx="4057521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133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Satisfaction des clients de plus </a:t>
            </a:r>
          </a:p>
          <a:p>
            <a:r>
              <a:rPr lang="fr-FR" sz="2133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en plus exigeants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EBA42-E9EA-4764-B5B7-F16389EFB07E}"/>
              </a:ext>
            </a:extLst>
          </p:cNvPr>
          <p:cNvSpPr/>
          <p:nvPr/>
        </p:nvSpPr>
        <p:spPr>
          <a:xfrm>
            <a:off x="973872" y="4041894"/>
            <a:ext cx="4552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Optimiser la gestion globale du </a:t>
            </a:r>
          </a:p>
          <a:p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restaurant</a:t>
            </a:r>
            <a:endParaRPr lang="fr-FR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393D2C-CFAA-4E70-A810-9C2A0924C6E7}"/>
              </a:ext>
            </a:extLst>
          </p:cNvPr>
          <p:cNvSpPr/>
          <p:nvPr/>
        </p:nvSpPr>
        <p:spPr>
          <a:xfrm>
            <a:off x="1020604" y="5737341"/>
            <a:ext cx="2444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222222"/>
                </a:solidFill>
                <a:latin typeface="Bahnschrift" panose="020B0502040204020203" pitchFamily="34" charset="0"/>
              </a:rPr>
              <a:t>Variété du menu</a:t>
            </a:r>
            <a:endParaRPr lang="fr-FR" sz="2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209849-03B7-F082-60B2-144A9931D5DD}"/>
              </a:ext>
            </a:extLst>
          </p:cNvPr>
          <p:cNvSpPr txBox="1"/>
          <p:nvPr/>
        </p:nvSpPr>
        <p:spPr>
          <a:xfrm>
            <a:off x="11772662" y="6346825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5180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B1B4D-4571-42BB-8208-569259942F80}"/>
              </a:ext>
            </a:extLst>
          </p:cNvPr>
          <p:cNvSpPr/>
          <p:nvPr/>
        </p:nvSpPr>
        <p:spPr>
          <a:xfrm>
            <a:off x="1173346" y="932723"/>
            <a:ext cx="11018655" cy="16561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r>
              <a:rPr lang="en-US" altLang="ko-KR" sz="6400" dirty="0">
                <a:solidFill>
                  <a:prstClr val="black"/>
                </a:solidFill>
                <a:latin typeface="Bahnschrift" panose="020B0502040204020203" pitchFamily="34" charset="0"/>
              </a:rPr>
              <a:t>PROBLEMATIQUE</a:t>
            </a:r>
          </a:p>
          <a:p>
            <a:pPr algn="r" defTabSz="1219170" latinLnBrk="1">
              <a:defRPr/>
            </a:pPr>
            <a:endParaRPr lang="ko-KR" altLang="en-US" sz="6400" dirty="0">
              <a:solidFill>
                <a:prstClr val="black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BFD2C8-8F68-413F-807A-A1E53D7A362F}"/>
              </a:ext>
            </a:extLst>
          </p:cNvPr>
          <p:cNvSpPr/>
          <p:nvPr/>
        </p:nvSpPr>
        <p:spPr>
          <a:xfrm>
            <a:off x="3695733" y="3044957"/>
            <a:ext cx="8496267" cy="1656184"/>
          </a:xfrm>
          <a:prstGeom prst="rect">
            <a:avLst/>
          </a:prstGeom>
          <a:gradFill>
            <a:gsLst>
              <a:gs pos="42000">
                <a:srgbClr val="C0504D">
                  <a:alpha val="70000"/>
                </a:srgbClr>
              </a:gs>
              <a:gs pos="0">
                <a:srgbClr val="4F81BD">
                  <a:lumMod val="5000"/>
                  <a:lumOff val="95000"/>
                  <a:alpha val="0"/>
                </a:srgbClr>
              </a:gs>
              <a:gs pos="100000">
                <a:srgbClr val="C0504D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667" dirty="0">
                <a:solidFill>
                  <a:srgbClr val="222222"/>
                </a:solidFill>
                <a:latin typeface="Bahnschrift" panose="020B0502040204020203" pitchFamily="34" charset="0"/>
              </a:rPr>
              <a:t>Par quels moyens pouvons-nous fluidifier la chaîne de service du restaurant afin de satisfaire les clients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26069B-6436-2452-72ED-DC16F681120F}"/>
              </a:ext>
            </a:extLst>
          </p:cNvPr>
          <p:cNvSpPr txBox="1"/>
          <p:nvPr/>
        </p:nvSpPr>
        <p:spPr>
          <a:xfrm>
            <a:off x="11196192" y="6289589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610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D4F0F944-7436-49BC-A9FF-DBA6AE1D6B46}"/>
              </a:ext>
            </a:extLst>
          </p:cNvPr>
          <p:cNvGrpSpPr/>
          <p:nvPr/>
        </p:nvGrpSpPr>
        <p:grpSpPr>
          <a:xfrm>
            <a:off x="1206958" y="1864402"/>
            <a:ext cx="9649093" cy="4157023"/>
            <a:chOff x="1341524" y="1864400"/>
            <a:chExt cx="9649093" cy="4157023"/>
          </a:xfrm>
        </p:grpSpPr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B715BE10-24F5-4659-A88E-81134A7A3118}"/>
                </a:ext>
              </a:extLst>
            </p:cNvPr>
            <p:cNvSpPr/>
            <p:nvPr/>
          </p:nvSpPr>
          <p:spPr>
            <a:xfrm>
              <a:off x="9610582" y="311286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A12CAF87-AA5F-4B2D-A092-BDA5F81A4D2E}"/>
                </a:ext>
              </a:extLst>
            </p:cNvPr>
            <p:cNvSpPr/>
            <p:nvPr/>
          </p:nvSpPr>
          <p:spPr>
            <a:xfrm rot="16200000">
              <a:off x="8267958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4C088147-B7AE-4A7B-A009-1AD17DBE72F9}"/>
                </a:ext>
              </a:extLst>
            </p:cNvPr>
            <p:cNvSpPr/>
            <p:nvPr/>
          </p:nvSpPr>
          <p:spPr>
            <a:xfrm rot="16200000">
              <a:off x="5640470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7DB391-5A87-4FCD-9C0F-82DE718DA547}"/>
                </a:ext>
              </a:extLst>
            </p:cNvPr>
            <p:cNvSpPr/>
            <p:nvPr/>
          </p:nvSpPr>
          <p:spPr>
            <a:xfrm rot="16200000">
              <a:off x="3012983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BA2F835D-7271-4CA7-8421-0670299315CD}"/>
                </a:ext>
              </a:extLst>
            </p:cNvPr>
            <p:cNvSpPr/>
            <p:nvPr/>
          </p:nvSpPr>
          <p:spPr>
            <a:xfrm>
              <a:off x="1699239" y="3114393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5C750A-EEE2-4184-BD47-F81DD0D729D4}"/>
                </a:ext>
              </a:extLst>
            </p:cNvPr>
            <p:cNvGrpSpPr/>
            <p:nvPr/>
          </p:nvGrpSpPr>
          <p:grpSpPr>
            <a:xfrm>
              <a:off x="1341524" y="1864400"/>
              <a:ext cx="1739890" cy="1739890"/>
              <a:chOff x="1763688" y="2492896"/>
              <a:chExt cx="1512168" cy="151216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FFA819-E300-455B-8896-4500158326F3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3">
                <a:extLst>
                  <a:ext uri="{FF2B5EF4-FFF2-40B4-BE49-F238E27FC236}">
                    <a16:creationId xmlns:a16="http://schemas.microsoft.com/office/drawing/2014/main" id="{9DFECC8D-8B1A-4E05-A94E-39C078163F4A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186C0E-1D85-4DD2-96F2-45D0DCE728C6}"/>
                </a:ext>
              </a:extLst>
            </p:cNvPr>
            <p:cNvGrpSpPr/>
            <p:nvPr/>
          </p:nvGrpSpPr>
          <p:grpSpPr>
            <a:xfrm>
              <a:off x="1341524" y="4281533"/>
              <a:ext cx="1739890" cy="1739890"/>
              <a:chOff x="1763688" y="2492896"/>
              <a:chExt cx="1512168" cy="151216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FDA29D9-9DA2-4800-8620-7794D7A70313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3">
                <a:extLst>
                  <a:ext uri="{FF2B5EF4-FFF2-40B4-BE49-F238E27FC236}">
                    <a16:creationId xmlns:a16="http://schemas.microsoft.com/office/drawing/2014/main" id="{5E99A8EE-8804-405D-9BEB-DAA541C5F2D1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124B66-6018-4FB3-9EE0-D6F92ACB7E1F}"/>
                </a:ext>
              </a:extLst>
            </p:cNvPr>
            <p:cNvGrpSpPr/>
            <p:nvPr/>
          </p:nvGrpSpPr>
          <p:grpSpPr>
            <a:xfrm>
              <a:off x="3969012" y="1864400"/>
              <a:ext cx="1739890" cy="1739890"/>
              <a:chOff x="1763688" y="2492896"/>
              <a:chExt cx="1512168" cy="15121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8A91D8F-4D2B-44C0-9D8B-04EBB6A44CBE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" name="Oval 3">
                <a:extLst>
                  <a:ext uri="{FF2B5EF4-FFF2-40B4-BE49-F238E27FC236}">
                    <a16:creationId xmlns:a16="http://schemas.microsoft.com/office/drawing/2014/main" id="{F6356BF2-9D9E-40A3-B3AB-02BAFCBEE517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6E4F20-BCBF-48D3-BC15-467B83CEF094}"/>
                </a:ext>
              </a:extLst>
            </p:cNvPr>
            <p:cNvGrpSpPr/>
            <p:nvPr/>
          </p:nvGrpSpPr>
          <p:grpSpPr>
            <a:xfrm>
              <a:off x="6596499" y="1864400"/>
              <a:ext cx="1739890" cy="1739890"/>
              <a:chOff x="1763688" y="2492896"/>
              <a:chExt cx="1512168" cy="151216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92E4061-ECCC-4B1E-AABB-3B7BD6DA223E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0" name="Oval 3">
                <a:extLst>
                  <a:ext uri="{FF2B5EF4-FFF2-40B4-BE49-F238E27FC236}">
                    <a16:creationId xmlns:a16="http://schemas.microsoft.com/office/drawing/2014/main" id="{C3A1F984-64D4-483C-9215-082C85D07324}"/>
                  </a:ext>
                </a:extLst>
              </p:cNvPr>
              <p:cNvSpPr/>
              <p:nvPr/>
            </p:nvSpPr>
            <p:spPr>
              <a:xfrm>
                <a:off x="1835696" y="2584258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91779B-8D9A-4E32-AE1C-FD91DFDF9B12}"/>
                </a:ext>
              </a:extLst>
            </p:cNvPr>
            <p:cNvGrpSpPr/>
            <p:nvPr/>
          </p:nvGrpSpPr>
          <p:grpSpPr>
            <a:xfrm>
              <a:off x="9223985" y="1864400"/>
              <a:ext cx="1739890" cy="1739890"/>
              <a:chOff x="1763688" y="2492896"/>
              <a:chExt cx="1512168" cy="151216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B7C3DB7-CBCD-42F3-A9AA-CFD3F95E1C27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" name="Oval 3">
                <a:extLst>
                  <a:ext uri="{FF2B5EF4-FFF2-40B4-BE49-F238E27FC236}">
                    <a16:creationId xmlns:a16="http://schemas.microsoft.com/office/drawing/2014/main" id="{630D1DED-58E1-49FF-861B-B1A1F0E4E179}"/>
                  </a:ext>
                </a:extLst>
              </p:cNvPr>
              <p:cNvSpPr/>
              <p:nvPr/>
            </p:nvSpPr>
            <p:spPr>
              <a:xfrm>
                <a:off x="1826760" y="2564903"/>
                <a:ext cx="1368969" cy="1407074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F7C618-13CB-4F6E-9256-269EB62BD76C}"/>
                </a:ext>
              </a:extLst>
            </p:cNvPr>
            <p:cNvGrpSpPr/>
            <p:nvPr/>
          </p:nvGrpSpPr>
          <p:grpSpPr>
            <a:xfrm>
              <a:off x="9250727" y="4278479"/>
              <a:ext cx="1739890" cy="1739890"/>
              <a:chOff x="1858938" y="2492896"/>
              <a:chExt cx="1512168" cy="15121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69739D9-2ACA-4FC9-AD78-A450F3C6C0F7}"/>
                  </a:ext>
                </a:extLst>
              </p:cNvPr>
              <p:cNvSpPr/>
              <p:nvPr/>
            </p:nvSpPr>
            <p:spPr>
              <a:xfrm>
                <a:off x="185893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" name="Oval 3">
                <a:extLst>
                  <a:ext uri="{FF2B5EF4-FFF2-40B4-BE49-F238E27FC236}">
                    <a16:creationId xmlns:a16="http://schemas.microsoft.com/office/drawing/2014/main" id="{5EEAF3A3-1576-4DEB-BF7E-A4BADB51DFF2}"/>
                  </a:ext>
                </a:extLst>
              </p:cNvPr>
              <p:cNvSpPr/>
              <p:nvPr/>
            </p:nvSpPr>
            <p:spPr>
              <a:xfrm>
                <a:off x="193094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  <p:sp>
        <p:nvSpPr>
          <p:cNvPr id="27" name="Arc 26">
            <a:extLst>
              <a:ext uri="{FF2B5EF4-FFF2-40B4-BE49-F238E27FC236}">
                <a16:creationId xmlns:a16="http://schemas.microsoft.com/office/drawing/2014/main" id="{77EB7AA2-E377-4D5B-A795-0D5309143BE2}"/>
              </a:ext>
            </a:extLst>
          </p:cNvPr>
          <p:cNvSpPr/>
          <p:nvPr/>
        </p:nvSpPr>
        <p:spPr>
          <a:xfrm>
            <a:off x="1063233" y="1729929"/>
            <a:ext cx="1728192" cy="1728192"/>
          </a:xfrm>
          <a:prstGeom prst="arc">
            <a:avLst>
              <a:gd name="adj1" fmla="val 10898698"/>
              <a:gd name="adj2" fmla="val 16218329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black"/>
              </a:solidFill>
              <a:latin typeface="Arial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2AC57C7-44D7-418E-B5F0-D3D23FA204B3}"/>
              </a:ext>
            </a:extLst>
          </p:cNvPr>
          <p:cNvSpPr/>
          <p:nvPr/>
        </p:nvSpPr>
        <p:spPr>
          <a:xfrm>
            <a:off x="9238171" y="1729929"/>
            <a:ext cx="1728192" cy="1728192"/>
          </a:xfrm>
          <a:prstGeom prst="arc">
            <a:avLst>
              <a:gd name="adj1" fmla="val 16173263"/>
              <a:gd name="adj2" fmla="val 912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black"/>
              </a:solidFill>
              <a:latin typeface="Arial"/>
            </a:endParaRPr>
          </a:p>
        </p:txBody>
      </p:sp>
      <p:sp>
        <p:nvSpPr>
          <p:cNvPr id="29" name="Up Arrow 32">
            <a:extLst>
              <a:ext uri="{FF2B5EF4-FFF2-40B4-BE49-F238E27FC236}">
                <a16:creationId xmlns:a16="http://schemas.microsoft.com/office/drawing/2014/main" id="{9D623BC6-3EEE-4CC2-B17D-05FEE8EB6ED3}"/>
              </a:ext>
            </a:extLst>
          </p:cNvPr>
          <p:cNvSpPr/>
          <p:nvPr/>
        </p:nvSpPr>
        <p:spPr>
          <a:xfrm>
            <a:off x="3337905" y="4767642"/>
            <a:ext cx="775643" cy="895463"/>
          </a:xfrm>
          <a:prstGeom prst="upArrow">
            <a:avLst>
              <a:gd name="adj1" fmla="val 57782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Up Arrow 33">
            <a:extLst>
              <a:ext uri="{FF2B5EF4-FFF2-40B4-BE49-F238E27FC236}">
                <a16:creationId xmlns:a16="http://schemas.microsoft.com/office/drawing/2014/main" id="{E9925F54-0F56-486F-891F-47588A4EFC8E}"/>
              </a:ext>
            </a:extLst>
          </p:cNvPr>
          <p:cNvSpPr/>
          <p:nvPr/>
        </p:nvSpPr>
        <p:spPr>
          <a:xfrm rot="10800000">
            <a:off x="7984533" y="4767641"/>
            <a:ext cx="775643" cy="895463"/>
          </a:xfrm>
          <a:prstGeom prst="upArrow">
            <a:avLst>
              <a:gd name="adj1" fmla="val 57782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38B4D1-B635-43E0-8DC1-B9F3DDBD7364}"/>
              </a:ext>
            </a:extLst>
          </p:cNvPr>
          <p:cNvSpPr txBox="1"/>
          <p:nvPr/>
        </p:nvSpPr>
        <p:spPr>
          <a:xfrm>
            <a:off x="2322961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02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B68626-F56B-4737-873F-D57ACC2310E6}"/>
              </a:ext>
            </a:extLst>
          </p:cNvPr>
          <p:cNvSpPr txBox="1"/>
          <p:nvPr/>
        </p:nvSpPr>
        <p:spPr>
          <a:xfrm>
            <a:off x="2322961" y="5478768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01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D2AD55-A304-4DFE-A34E-910D60AE9074}"/>
              </a:ext>
            </a:extLst>
          </p:cNvPr>
          <p:cNvSpPr txBox="1"/>
          <p:nvPr/>
        </p:nvSpPr>
        <p:spPr>
          <a:xfrm>
            <a:off x="4959154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03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488A48-8DF5-4D30-9C21-D45A6001EA2F}"/>
              </a:ext>
            </a:extLst>
          </p:cNvPr>
          <p:cNvSpPr txBox="1"/>
          <p:nvPr/>
        </p:nvSpPr>
        <p:spPr>
          <a:xfrm>
            <a:off x="7595348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04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7DE66A-E514-4B1B-8694-910BEBE3BAE4}"/>
              </a:ext>
            </a:extLst>
          </p:cNvPr>
          <p:cNvSpPr txBox="1"/>
          <p:nvPr/>
        </p:nvSpPr>
        <p:spPr>
          <a:xfrm>
            <a:off x="10191802" y="3179045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05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3B9276-4B25-40D4-9532-D66C99FE7CD8}"/>
              </a:ext>
            </a:extLst>
          </p:cNvPr>
          <p:cNvSpPr txBox="1"/>
          <p:nvPr/>
        </p:nvSpPr>
        <p:spPr>
          <a:xfrm>
            <a:off x="10231540" y="5478768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06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9" name="Graphic 1">
            <a:extLst>
              <a:ext uri="{FF2B5EF4-FFF2-40B4-BE49-F238E27FC236}">
                <a16:creationId xmlns:a16="http://schemas.microsoft.com/office/drawing/2014/main" id="{4BE504F5-48FA-4A2A-BD41-135C17576A06}"/>
              </a:ext>
            </a:extLst>
          </p:cNvPr>
          <p:cNvSpPr/>
          <p:nvPr/>
        </p:nvSpPr>
        <p:spPr>
          <a:xfrm>
            <a:off x="4626633" y="3973230"/>
            <a:ext cx="2935904" cy="2045140"/>
          </a:xfrm>
          <a:custGeom>
            <a:avLst/>
            <a:gdLst>
              <a:gd name="connsiteX0" fmla="*/ 2885485 w 2971219"/>
              <a:gd name="connsiteY0" fmla="*/ 602211 h 2873593"/>
              <a:gd name="connsiteX1" fmla="*/ 2333687 w 2971219"/>
              <a:gd name="connsiteY1" fmla="*/ 267312 h 2873593"/>
              <a:gd name="connsiteX2" fmla="*/ 2077313 w 2971219"/>
              <a:gd name="connsiteY2" fmla="*/ 338621 h 2873593"/>
              <a:gd name="connsiteX3" fmla="*/ 2048026 w 2971219"/>
              <a:gd name="connsiteY3" fmla="*/ 354326 h 2873593"/>
              <a:gd name="connsiteX4" fmla="*/ 2015767 w 2971219"/>
              <a:gd name="connsiteY4" fmla="*/ 384463 h 2873593"/>
              <a:gd name="connsiteX5" fmla="*/ 2042083 w 2971219"/>
              <a:gd name="connsiteY5" fmla="*/ 384463 h 2873593"/>
              <a:gd name="connsiteX6" fmla="*/ 2440651 w 2971219"/>
              <a:gd name="connsiteY6" fmla="*/ 552549 h 2873593"/>
              <a:gd name="connsiteX7" fmla="*/ 2448291 w 2971219"/>
              <a:gd name="connsiteY7" fmla="*/ 628952 h 2873593"/>
              <a:gd name="connsiteX8" fmla="*/ 2342601 w 2971219"/>
              <a:gd name="connsiteY8" fmla="*/ 698139 h 2873593"/>
              <a:gd name="connsiteX9" fmla="*/ 2234788 w 2971219"/>
              <a:gd name="connsiteY9" fmla="*/ 684132 h 2873593"/>
              <a:gd name="connsiteX10" fmla="*/ 1970350 w 2971219"/>
              <a:gd name="connsiteY10" fmla="*/ 539815 h 2873593"/>
              <a:gd name="connsiteX11" fmla="*/ 1708033 w 2971219"/>
              <a:gd name="connsiteY11" fmla="*/ 350082 h 2873593"/>
              <a:gd name="connsiteX12" fmla="*/ 1280178 w 2971219"/>
              <a:gd name="connsiteY12" fmla="*/ 101773 h 2873593"/>
              <a:gd name="connsiteX13" fmla="*/ 844258 w 2971219"/>
              <a:gd name="connsiteY13" fmla="*/ 327 h 2873593"/>
              <a:gd name="connsiteX14" fmla="*/ 489834 w 2971219"/>
              <a:gd name="connsiteY14" fmla="*/ 63996 h 2873593"/>
              <a:gd name="connsiteX15" fmla="*/ 59431 w 2971219"/>
              <a:gd name="connsiteY15" fmla="*/ 514772 h 2873593"/>
              <a:gd name="connsiteX16" fmla="*/ 33539 w 2971219"/>
              <a:gd name="connsiteY16" fmla="*/ 999505 h 2873593"/>
              <a:gd name="connsiteX17" fmla="*/ 528035 w 2971219"/>
              <a:gd name="connsiteY17" fmla="*/ 1489757 h 2873593"/>
              <a:gd name="connsiteX18" fmla="*/ 820912 w 2971219"/>
              <a:gd name="connsiteY18" fmla="*/ 1535598 h 2873593"/>
              <a:gd name="connsiteX19" fmla="*/ 833222 w 2971219"/>
              <a:gd name="connsiteY19" fmla="*/ 1544087 h 2873593"/>
              <a:gd name="connsiteX20" fmla="*/ 828977 w 2971219"/>
              <a:gd name="connsiteY20" fmla="*/ 1720663 h 2873593"/>
              <a:gd name="connsiteX21" fmla="*/ 828977 w 2971219"/>
              <a:gd name="connsiteY21" fmla="*/ 1843332 h 2873593"/>
              <a:gd name="connsiteX22" fmla="*/ 832373 w 2971219"/>
              <a:gd name="connsiteY22" fmla="*/ 1842483 h 2873593"/>
              <a:gd name="connsiteX23" fmla="*/ 1172789 w 2971219"/>
              <a:gd name="connsiteY23" fmla="*/ 1740188 h 2873593"/>
              <a:gd name="connsiteX24" fmla="*/ 1456329 w 2971219"/>
              <a:gd name="connsiteY24" fmla="*/ 1731274 h 2873593"/>
              <a:gd name="connsiteX25" fmla="*/ 1744961 w 2971219"/>
              <a:gd name="connsiteY25" fmla="*/ 1778814 h 2873593"/>
              <a:gd name="connsiteX26" fmla="*/ 2103630 w 2971219"/>
              <a:gd name="connsiteY26" fmla="*/ 1831022 h 2873593"/>
              <a:gd name="connsiteX27" fmla="*/ 2123155 w 2971219"/>
              <a:gd name="connsiteY27" fmla="*/ 1849699 h 2873593"/>
              <a:gd name="connsiteX28" fmla="*/ 2057788 w 2971219"/>
              <a:gd name="connsiteY28" fmla="*/ 2387914 h 2873593"/>
              <a:gd name="connsiteX29" fmla="*/ 2042508 w 2971219"/>
              <a:gd name="connsiteY29" fmla="*/ 2393007 h 2873593"/>
              <a:gd name="connsiteX30" fmla="*/ 1887155 w 2971219"/>
              <a:gd name="connsiteY30" fmla="*/ 2266518 h 2873593"/>
              <a:gd name="connsiteX31" fmla="*/ 1681292 w 2971219"/>
              <a:gd name="connsiteY31" fmla="*/ 2241900 h 2873593"/>
              <a:gd name="connsiteX32" fmla="*/ 1544192 w 2971219"/>
              <a:gd name="connsiteY32" fmla="*/ 2345468 h 2873593"/>
              <a:gd name="connsiteX33" fmla="*/ 1448688 w 2971219"/>
              <a:gd name="connsiteY33" fmla="*/ 2256331 h 2873593"/>
              <a:gd name="connsiteX34" fmla="*/ 1212689 w 2971219"/>
              <a:gd name="connsiteY34" fmla="*/ 2257605 h 2873593"/>
              <a:gd name="connsiteX35" fmla="*/ 1008524 w 2971219"/>
              <a:gd name="connsiteY35" fmla="*/ 2416353 h 2873593"/>
              <a:gd name="connsiteX36" fmla="*/ 987725 w 2971219"/>
              <a:gd name="connsiteY36" fmla="*/ 2431633 h 2873593"/>
              <a:gd name="connsiteX37" fmla="*/ 788229 w 2971219"/>
              <a:gd name="connsiteY37" fmla="*/ 2255058 h 2873593"/>
              <a:gd name="connsiteX38" fmla="*/ 610380 w 2971219"/>
              <a:gd name="connsiteY38" fmla="*/ 2334007 h 2873593"/>
              <a:gd name="connsiteX39" fmla="*/ 492805 w 2971219"/>
              <a:gd name="connsiteY39" fmla="*/ 2486813 h 2873593"/>
              <a:gd name="connsiteX40" fmla="*/ 534402 w 2971219"/>
              <a:gd name="connsiteY40" fmla="*/ 2685885 h 2873593"/>
              <a:gd name="connsiteX41" fmla="*/ 700790 w 2971219"/>
              <a:gd name="connsiteY41" fmla="*/ 2731726 h 2873593"/>
              <a:gd name="connsiteX42" fmla="*/ 851049 w 2971219"/>
              <a:gd name="connsiteY42" fmla="*/ 2678244 h 2873593"/>
              <a:gd name="connsiteX43" fmla="*/ 953344 w 2971219"/>
              <a:gd name="connsiteY43" fmla="*/ 2631978 h 2873593"/>
              <a:gd name="connsiteX44" fmla="*/ 1047574 w 2971219"/>
              <a:gd name="connsiteY44" fmla="*/ 2660417 h 2873593"/>
              <a:gd name="connsiteX45" fmla="*/ 1179156 w 2971219"/>
              <a:gd name="connsiteY45" fmla="*/ 2784359 h 2873593"/>
              <a:gd name="connsiteX46" fmla="*/ 1665163 w 2971219"/>
              <a:gd name="connsiteY46" fmla="*/ 2856093 h 2873593"/>
              <a:gd name="connsiteX47" fmla="*/ 2038688 w 2971219"/>
              <a:gd name="connsiteY47" fmla="*/ 2630280 h 2873593"/>
              <a:gd name="connsiteX48" fmla="*/ 2097688 w 2971219"/>
              <a:gd name="connsiteY48" fmla="*/ 2616698 h 2873593"/>
              <a:gd name="connsiteX49" fmla="*/ 2139285 w 2971219"/>
              <a:gd name="connsiteY49" fmla="*/ 2647259 h 2873593"/>
              <a:gd name="connsiteX50" fmla="*/ 2235637 w 2971219"/>
              <a:gd name="connsiteY50" fmla="*/ 2702439 h 2873593"/>
              <a:gd name="connsiteX51" fmla="*/ 2432586 w 2971219"/>
              <a:gd name="connsiteY51" fmla="*/ 2741489 h 2873593"/>
              <a:gd name="connsiteX52" fmla="*/ 2603219 w 2971219"/>
              <a:gd name="connsiteY52" fmla="*/ 2615424 h 2873593"/>
              <a:gd name="connsiteX53" fmla="*/ 2522148 w 2971219"/>
              <a:gd name="connsiteY53" fmla="*/ 2373907 h 2873593"/>
              <a:gd name="connsiteX54" fmla="*/ 2230544 w 2971219"/>
              <a:gd name="connsiteY54" fmla="*/ 2332734 h 2873593"/>
              <a:gd name="connsiteX55" fmla="*/ 2386320 w 2971219"/>
              <a:gd name="connsiteY55" fmla="*/ 2363720 h 2873593"/>
              <a:gd name="connsiteX56" fmla="*/ 2472486 w 2971219"/>
              <a:gd name="connsiteY56" fmla="*/ 2430360 h 2873593"/>
              <a:gd name="connsiteX57" fmla="*/ 2505593 w 2971219"/>
              <a:gd name="connsiteY57" fmla="*/ 2547935 h 2873593"/>
              <a:gd name="connsiteX58" fmla="*/ 2438529 w 2971219"/>
              <a:gd name="connsiteY58" fmla="*/ 2607784 h 2873593"/>
              <a:gd name="connsiteX59" fmla="*/ 2392263 w 2971219"/>
              <a:gd name="connsiteY59" fmla="*/ 2605662 h 2873593"/>
              <a:gd name="connsiteX60" fmla="*/ 2133342 w 2971219"/>
              <a:gd name="connsiteY60" fmla="*/ 2457525 h 2873593"/>
              <a:gd name="connsiteX61" fmla="*/ 2129947 w 2971219"/>
              <a:gd name="connsiteY61" fmla="*/ 2440122 h 2873593"/>
              <a:gd name="connsiteX62" fmla="*/ 2196587 w 2971219"/>
              <a:gd name="connsiteY62" fmla="*/ 2033065 h 2873593"/>
              <a:gd name="connsiteX63" fmla="*/ 2205500 w 2971219"/>
              <a:gd name="connsiteY63" fmla="*/ 1867950 h 2873593"/>
              <a:gd name="connsiteX64" fmla="*/ 2284450 w 2971219"/>
              <a:gd name="connsiteY64" fmla="*/ 1738490 h 2873593"/>
              <a:gd name="connsiteX65" fmla="*/ 2328169 w 2971219"/>
              <a:gd name="connsiteY65" fmla="*/ 1645109 h 2873593"/>
              <a:gd name="connsiteX66" fmla="*/ 2272141 w 2971219"/>
              <a:gd name="connsiteY66" fmla="*/ 1575073 h 2873593"/>
              <a:gd name="connsiteX67" fmla="*/ 2157536 w 2971219"/>
              <a:gd name="connsiteY67" fmla="*/ 1663361 h 2873593"/>
              <a:gd name="connsiteX68" fmla="*/ 2081983 w 2971219"/>
              <a:gd name="connsiteY68" fmla="*/ 1765656 h 2873593"/>
              <a:gd name="connsiteX69" fmla="*/ 1975019 w 2971219"/>
              <a:gd name="connsiteY69" fmla="*/ 1766504 h 2873593"/>
              <a:gd name="connsiteX70" fmla="*/ 1752177 w 2971219"/>
              <a:gd name="connsiteY70" fmla="*/ 1705382 h 2873593"/>
              <a:gd name="connsiteX71" fmla="*/ 1302250 w 2971219"/>
              <a:gd name="connsiteY71" fmla="*/ 1617519 h 2873593"/>
              <a:gd name="connsiteX72" fmla="*/ 970322 w 2971219"/>
              <a:gd name="connsiteY72" fmla="*/ 1671850 h 2873593"/>
              <a:gd name="connsiteX73" fmla="*/ 950373 w 2971219"/>
              <a:gd name="connsiteY73" fmla="*/ 1664210 h 2873593"/>
              <a:gd name="connsiteX74" fmla="*/ 947826 w 2971219"/>
              <a:gd name="connsiteY74" fmla="*/ 1585685 h 2873593"/>
              <a:gd name="connsiteX75" fmla="*/ 992394 w 2971219"/>
              <a:gd name="connsiteY75" fmla="*/ 1488908 h 2873593"/>
              <a:gd name="connsiteX76" fmla="*/ 1223725 w 2971219"/>
              <a:gd name="connsiteY76" fmla="*/ 1374728 h 2873593"/>
              <a:gd name="connsiteX77" fmla="*/ 1207171 w 2971219"/>
              <a:gd name="connsiteY77" fmla="*/ 1359447 h 2873593"/>
              <a:gd name="connsiteX78" fmla="*/ 980934 w 2971219"/>
              <a:gd name="connsiteY78" fmla="*/ 1439670 h 2873593"/>
              <a:gd name="connsiteX79" fmla="*/ 935941 w 2971219"/>
              <a:gd name="connsiteY79" fmla="*/ 1411656 h 2873593"/>
              <a:gd name="connsiteX80" fmla="*/ 881610 w 2971219"/>
              <a:gd name="connsiteY80" fmla="*/ 1016059 h 2873593"/>
              <a:gd name="connsiteX81" fmla="*/ 889250 w 2971219"/>
              <a:gd name="connsiteY81" fmla="*/ 1004599 h 2873593"/>
              <a:gd name="connsiteX82" fmla="*/ 1030595 w 2971219"/>
              <a:gd name="connsiteY82" fmla="*/ 982103 h 2873593"/>
              <a:gd name="connsiteX83" fmla="*/ 1670681 w 2971219"/>
              <a:gd name="connsiteY83" fmla="*/ 1216829 h 2873593"/>
              <a:gd name="connsiteX84" fmla="*/ 2008127 w 2971219"/>
              <a:gd name="connsiteY84" fmla="*/ 1354778 h 2873593"/>
              <a:gd name="connsiteX85" fmla="*/ 2478004 w 2971219"/>
              <a:gd name="connsiteY85" fmla="*/ 1456649 h 2873593"/>
              <a:gd name="connsiteX86" fmla="*/ 2755600 w 2971219"/>
              <a:gd name="connsiteY86" fmla="*/ 1364541 h 2873593"/>
              <a:gd name="connsiteX87" fmla="*/ 2885485 w 2971219"/>
              <a:gd name="connsiteY87" fmla="*/ 602211 h 2873593"/>
              <a:gd name="connsiteX88" fmla="*/ 899013 w 2971219"/>
              <a:gd name="connsiteY88" fmla="*/ 2515252 h 2873593"/>
              <a:gd name="connsiteX89" fmla="*/ 834071 w 2971219"/>
              <a:gd name="connsiteY89" fmla="*/ 2575950 h 2873593"/>
              <a:gd name="connsiteX90" fmla="*/ 739416 w 2971219"/>
              <a:gd name="connsiteY90" fmla="*/ 2623914 h 2873593"/>
              <a:gd name="connsiteX91" fmla="*/ 655373 w 2971219"/>
              <a:gd name="connsiteY91" fmla="*/ 2643014 h 2873593"/>
              <a:gd name="connsiteX92" fmla="*/ 581092 w 2971219"/>
              <a:gd name="connsiteY92" fmla="*/ 2510583 h 2873593"/>
              <a:gd name="connsiteX93" fmla="*/ 647308 w 2971219"/>
              <a:gd name="connsiteY93" fmla="*/ 2407439 h 2873593"/>
              <a:gd name="connsiteX94" fmla="*/ 780589 w 2971219"/>
              <a:gd name="connsiteY94" fmla="*/ 2339525 h 2873593"/>
              <a:gd name="connsiteX95" fmla="*/ 865905 w 2971219"/>
              <a:gd name="connsiteY95" fmla="*/ 2349712 h 2873593"/>
              <a:gd name="connsiteX96" fmla="*/ 918538 w 2971219"/>
              <a:gd name="connsiteY96" fmla="*/ 2458374 h 2873593"/>
              <a:gd name="connsiteX97" fmla="*/ 899013 w 2971219"/>
              <a:gd name="connsiteY97" fmla="*/ 2515252 h 2873593"/>
              <a:gd name="connsiteX98" fmla="*/ 1958040 w 2971219"/>
              <a:gd name="connsiteY98" fmla="*/ 2570431 h 2873593"/>
              <a:gd name="connsiteX99" fmla="*/ 1940637 w 2971219"/>
              <a:gd name="connsiteY99" fmla="*/ 2600568 h 2873593"/>
              <a:gd name="connsiteX100" fmla="*/ 1627810 w 2971219"/>
              <a:gd name="connsiteY100" fmla="*/ 2761014 h 2873593"/>
              <a:gd name="connsiteX101" fmla="*/ 1154113 w 2971219"/>
              <a:gd name="connsiteY101" fmla="*/ 2652777 h 2873593"/>
              <a:gd name="connsiteX102" fmla="*/ 1092991 w 2971219"/>
              <a:gd name="connsiteY102" fmla="*/ 2598446 h 2873593"/>
              <a:gd name="connsiteX103" fmla="*/ 1090869 w 2971219"/>
              <a:gd name="connsiteY103" fmla="*/ 2564913 h 2873593"/>
              <a:gd name="connsiteX104" fmla="*/ 1115487 w 2971219"/>
              <a:gd name="connsiteY104" fmla="*/ 2544964 h 2873593"/>
              <a:gd name="connsiteX105" fmla="*/ 1460573 w 2971219"/>
              <a:gd name="connsiteY105" fmla="*/ 2416777 h 2873593"/>
              <a:gd name="connsiteX106" fmla="*/ 1501322 w 2971219"/>
              <a:gd name="connsiteY106" fmla="*/ 2414230 h 2873593"/>
              <a:gd name="connsiteX107" fmla="*/ 1542494 w 2971219"/>
              <a:gd name="connsiteY107" fmla="*/ 2414230 h 2873593"/>
              <a:gd name="connsiteX108" fmla="*/ 1942760 w 2971219"/>
              <a:gd name="connsiteY108" fmla="*/ 2533928 h 2873593"/>
              <a:gd name="connsiteX109" fmla="*/ 1958040 w 2971219"/>
              <a:gd name="connsiteY109" fmla="*/ 2570431 h 2873593"/>
              <a:gd name="connsiteX110" fmla="*/ 2487766 w 2971219"/>
              <a:gd name="connsiteY110" fmla="*/ 1322944 h 2873593"/>
              <a:gd name="connsiteX111" fmla="*/ 2202105 w 2971219"/>
              <a:gd name="connsiteY111" fmla="*/ 1286440 h 2873593"/>
              <a:gd name="connsiteX112" fmla="*/ 1796745 w 2971219"/>
              <a:gd name="connsiteY112" fmla="*/ 1154009 h 2873593"/>
              <a:gd name="connsiteX113" fmla="*/ 1114214 w 2971219"/>
              <a:gd name="connsiteY113" fmla="*/ 935412 h 2873593"/>
              <a:gd name="connsiteX114" fmla="*/ 921509 w 2971219"/>
              <a:gd name="connsiteY114" fmla="*/ 919707 h 2873593"/>
              <a:gd name="connsiteX115" fmla="*/ 764884 w 2971219"/>
              <a:gd name="connsiteY115" fmla="*/ 817412 h 2873593"/>
              <a:gd name="connsiteX116" fmla="*/ 669805 w 2971219"/>
              <a:gd name="connsiteY116" fmla="*/ 780060 h 2873593"/>
              <a:gd name="connsiteX117" fmla="*/ 595100 w 2971219"/>
              <a:gd name="connsiteY117" fmla="*/ 842880 h 2873593"/>
              <a:gd name="connsiteX118" fmla="*/ 701215 w 2971219"/>
              <a:gd name="connsiteY118" fmla="*/ 962577 h 2873593"/>
              <a:gd name="connsiteX119" fmla="*/ 766157 w 2971219"/>
              <a:gd name="connsiteY119" fmla="*/ 986772 h 2873593"/>
              <a:gd name="connsiteX120" fmla="*/ 809876 w 2971219"/>
              <a:gd name="connsiteY120" fmla="*/ 1087369 h 2873593"/>
              <a:gd name="connsiteX121" fmla="*/ 833222 w 2971219"/>
              <a:gd name="connsiteY121" fmla="*/ 1455800 h 2873593"/>
              <a:gd name="connsiteX122" fmla="*/ 817092 w 2971219"/>
              <a:gd name="connsiteY122" fmla="*/ 1471929 h 2873593"/>
              <a:gd name="connsiteX123" fmla="*/ 426165 w 2971219"/>
              <a:gd name="connsiteY123" fmla="*/ 1302994 h 2873593"/>
              <a:gd name="connsiteX124" fmla="*/ 195683 w 2971219"/>
              <a:gd name="connsiteY124" fmla="*/ 953239 h 2873593"/>
              <a:gd name="connsiteX125" fmla="*/ 251287 w 2971219"/>
              <a:gd name="connsiteY125" fmla="*/ 521564 h 2873593"/>
              <a:gd name="connsiteX126" fmla="*/ 684236 w 2971219"/>
              <a:gd name="connsiteY126" fmla="*/ 165866 h 2873593"/>
              <a:gd name="connsiteX127" fmla="*/ 983905 w 2971219"/>
              <a:gd name="connsiteY127" fmla="*/ 156953 h 2873593"/>
              <a:gd name="connsiteX128" fmla="*/ 1495379 w 2971219"/>
              <a:gd name="connsiteY128" fmla="*/ 359844 h 2873593"/>
              <a:gd name="connsiteX129" fmla="*/ 1873573 w 2971219"/>
              <a:gd name="connsiteY129" fmla="*/ 582686 h 2873593"/>
              <a:gd name="connsiteX130" fmla="*/ 2137587 w 2971219"/>
              <a:gd name="connsiteY130" fmla="*/ 729973 h 2873593"/>
              <a:gd name="connsiteX131" fmla="*/ 2337083 w 2971219"/>
              <a:gd name="connsiteY131" fmla="*/ 763930 h 2873593"/>
              <a:gd name="connsiteX132" fmla="*/ 2481399 w 2971219"/>
              <a:gd name="connsiteY132" fmla="*/ 700261 h 2873593"/>
              <a:gd name="connsiteX133" fmla="*/ 2479277 w 2971219"/>
              <a:gd name="connsiteY133" fmla="*/ 502887 h 2873593"/>
              <a:gd name="connsiteX134" fmla="*/ 2175788 w 2971219"/>
              <a:gd name="connsiteY134" fmla="*/ 350506 h 2873593"/>
              <a:gd name="connsiteX135" fmla="*/ 2177062 w 2971219"/>
              <a:gd name="connsiteY135" fmla="*/ 342017 h 2873593"/>
              <a:gd name="connsiteX136" fmla="*/ 2655428 w 2971219"/>
              <a:gd name="connsiteY136" fmla="*/ 445585 h 2873593"/>
              <a:gd name="connsiteX137" fmla="*/ 2861291 w 2971219"/>
              <a:gd name="connsiteY137" fmla="*/ 774542 h 2873593"/>
              <a:gd name="connsiteX138" fmla="*/ 2487766 w 2971219"/>
              <a:gd name="connsiteY138" fmla="*/ 1322944 h 2873593"/>
              <a:gd name="connsiteX139" fmla="*/ 758092 w 2971219"/>
              <a:gd name="connsiteY139" fmla="*/ 919283 h 2873593"/>
              <a:gd name="connsiteX140" fmla="*/ 674898 w 2971219"/>
              <a:gd name="connsiteY140" fmla="*/ 891693 h 2873593"/>
              <a:gd name="connsiteX141" fmla="*/ 660042 w 2971219"/>
              <a:gd name="connsiteY141" fmla="*/ 856462 h 2873593"/>
              <a:gd name="connsiteX142" fmla="*/ 682538 w 2971219"/>
              <a:gd name="connsiteY142" fmla="*/ 839060 h 2873593"/>
              <a:gd name="connsiteX143" fmla="*/ 758092 w 2971219"/>
              <a:gd name="connsiteY143" fmla="*/ 919283 h 287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971219" h="2873593">
                <a:moveTo>
                  <a:pt x="2885485" y="602211"/>
                </a:moveTo>
                <a:cubicBezTo>
                  <a:pt x="2765363" y="381492"/>
                  <a:pt x="2543795" y="252456"/>
                  <a:pt x="2333687" y="267312"/>
                </a:cubicBezTo>
                <a:cubicBezTo>
                  <a:pt x="2230968" y="274528"/>
                  <a:pt x="2175788" y="291082"/>
                  <a:pt x="2077313" y="338621"/>
                </a:cubicBezTo>
                <a:cubicBezTo>
                  <a:pt x="2067126" y="343290"/>
                  <a:pt x="2056515" y="346686"/>
                  <a:pt x="2048026" y="354326"/>
                </a:cubicBezTo>
                <a:cubicBezTo>
                  <a:pt x="2037414" y="363664"/>
                  <a:pt x="2012371" y="370880"/>
                  <a:pt x="2015767" y="384463"/>
                </a:cubicBezTo>
                <a:cubicBezTo>
                  <a:pt x="2019163" y="398470"/>
                  <a:pt x="2028076" y="386161"/>
                  <a:pt x="2042083" y="384463"/>
                </a:cubicBezTo>
                <a:cubicBezTo>
                  <a:pt x="2294637" y="355175"/>
                  <a:pt x="2417730" y="507556"/>
                  <a:pt x="2440651" y="552549"/>
                </a:cubicBezTo>
                <a:cubicBezTo>
                  <a:pt x="2454658" y="580139"/>
                  <a:pt x="2452112" y="605182"/>
                  <a:pt x="2448291" y="628952"/>
                </a:cubicBezTo>
                <a:cubicBezTo>
                  <a:pt x="2441076" y="671398"/>
                  <a:pt x="2388443" y="691772"/>
                  <a:pt x="2342601" y="698139"/>
                </a:cubicBezTo>
                <a:cubicBezTo>
                  <a:pt x="2305248" y="703657"/>
                  <a:pt x="2269594" y="695592"/>
                  <a:pt x="2234788" y="684132"/>
                </a:cubicBezTo>
                <a:cubicBezTo>
                  <a:pt x="2138011" y="652297"/>
                  <a:pt x="2052270" y="599240"/>
                  <a:pt x="1970350" y="539815"/>
                </a:cubicBezTo>
                <a:cubicBezTo>
                  <a:pt x="1880364" y="474449"/>
                  <a:pt x="1796321" y="417995"/>
                  <a:pt x="1708033" y="350082"/>
                </a:cubicBezTo>
                <a:cubicBezTo>
                  <a:pt x="1573904" y="247362"/>
                  <a:pt x="1434681" y="168837"/>
                  <a:pt x="1280178" y="101773"/>
                </a:cubicBezTo>
                <a:cubicBezTo>
                  <a:pt x="1140955" y="41075"/>
                  <a:pt x="996214" y="4147"/>
                  <a:pt x="844258" y="327"/>
                </a:cubicBezTo>
                <a:cubicBezTo>
                  <a:pt x="722013" y="-2644"/>
                  <a:pt x="602740" y="14334"/>
                  <a:pt x="489834" y="63996"/>
                </a:cubicBezTo>
                <a:cubicBezTo>
                  <a:pt x="293309" y="149737"/>
                  <a:pt x="140928" y="318247"/>
                  <a:pt x="59431" y="514772"/>
                </a:cubicBezTo>
                <a:cubicBezTo>
                  <a:pt x="-6360" y="672671"/>
                  <a:pt x="-21216" y="836088"/>
                  <a:pt x="33539" y="999505"/>
                </a:cubicBezTo>
                <a:cubicBezTo>
                  <a:pt x="112913" y="1236354"/>
                  <a:pt x="295006" y="1407411"/>
                  <a:pt x="528035" y="1489757"/>
                </a:cubicBezTo>
                <a:cubicBezTo>
                  <a:pt x="622690" y="1523289"/>
                  <a:pt x="721164" y="1549605"/>
                  <a:pt x="820912" y="1535598"/>
                </a:cubicBezTo>
                <a:cubicBezTo>
                  <a:pt x="827704" y="1534749"/>
                  <a:pt x="833646" y="1532203"/>
                  <a:pt x="833222" y="1544087"/>
                </a:cubicBezTo>
                <a:cubicBezTo>
                  <a:pt x="831524" y="1608605"/>
                  <a:pt x="829826" y="1656145"/>
                  <a:pt x="828977" y="1720663"/>
                </a:cubicBezTo>
                <a:cubicBezTo>
                  <a:pt x="828553" y="1761411"/>
                  <a:pt x="828977" y="1802159"/>
                  <a:pt x="828977" y="1843332"/>
                </a:cubicBezTo>
                <a:cubicBezTo>
                  <a:pt x="829826" y="1842907"/>
                  <a:pt x="831099" y="1842907"/>
                  <a:pt x="832373" y="1842483"/>
                </a:cubicBezTo>
                <a:cubicBezTo>
                  <a:pt x="941034" y="1791972"/>
                  <a:pt x="1054365" y="1758015"/>
                  <a:pt x="1172789" y="1740188"/>
                </a:cubicBezTo>
                <a:cubicBezTo>
                  <a:pt x="1267020" y="1726181"/>
                  <a:pt x="1361250" y="1722785"/>
                  <a:pt x="1456329" y="1731274"/>
                </a:cubicBezTo>
                <a:cubicBezTo>
                  <a:pt x="1553530" y="1739763"/>
                  <a:pt x="1649458" y="1758864"/>
                  <a:pt x="1744961" y="1778814"/>
                </a:cubicBezTo>
                <a:cubicBezTo>
                  <a:pt x="1863386" y="1803008"/>
                  <a:pt x="1981810" y="1828051"/>
                  <a:pt x="2103630" y="1831022"/>
                </a:cubicBezTo>
                <a:cubicBezTo>
                  <a:pt x="2117637" y="1831447"/>
                  <a:pt x="2122306" y="1835691"/>
                  <a:pt x="2123155" y="1849699"/>
                </a:cubicBezTo>
                <a:cubicBezTo>
                  <a:pt x="2137162" y="2033490"/>
                  <a:pt x="2116364" y="2213036"/>
                  <a:pt x="2057788" y="2387914"/>
                </a:cubicBezTo>
                <a:cubicBezTo>
                  <a:pt x="2053968" y="2398950"/>
                  <a:pt x="2050997" y="2398525"/>
                  <a:pt x="2042508" y="2393007"/>
                </a:cubicBezTo>
                <a:cubicBezTo>
                  <a:pt x="1992421" y="2362022"/>
                  <a:pt x="1941911" y="2289439"/>
                  <a:pt x="1887155" y="2266518"/>
                </a:cubicBezTo>
                <a:cubicBezTo>
                  <a:pt x="1820940" y="2238928"/>
                  <a:pt x="1752602" y="2226619"/>
                  <a:pt x="1681292" y="2241900"/>
                </a:cubicBezTo>
                <a:cubicBezTo>
                  <a:pt x="1625688" y="2254209"/>
                  <a:pt x="1578573" y="2297079"/>
                  <a:pt x="1544192" y="2345468"/>
                </a:cubicBezTo>
                <a:cubicBezTo>
                  <a:pt x="1518300" y="2311936"/>
                  <a:pt x="1486890" y="2271187"/>
                  <a:pt x="1448688" y="2256331"/>
                </a:cubicBezTo>
                <a:cubicBezTo>
                  <a:pt x="1369739" y="2225770"/>
                  <a:pt x="1291214" y="2229166"/>
                  <a:pt x="1212689" y="2257605"/>
                </a:cubicBezTo>
                <a:cubicBezTo>
                  <a:pt x="1137984" y="2284346"/>
                  <a:pt x="1072617" y="2370511"/>
                  <a:pt x="1008524" y="2416353"/>
                </a:cubicBezTo>
                <a:cubicBezTo>
                  <a:pt x="997912" y="2423993"/>
                  <a:pt x="998761" y="2423568"/>
                  <a:pt x="987725" y="2431633"/>
                </a:cubicBezTo>
                <a:cubicBezTo>
                  <a:pt x="947826" y="2264820"/>
                  <a:pt x="883732" y="2246993"/>
                  <a:pt x="788229" y="2255058"/>
                </a:cubicBezTo>
                <a:cubicBezTo>
                  <a:pt x="720315" y="2260576"/>
                  <a:pt x="662589" y="2291986"/>
                  <a:pt x="610380" y="2334007"/>
                </a:cubicBezTo>
                <a:cubicBezTo>
                  <a:pt x="566661" y="2369238"/>
                  <a:pt x="509359" y="2432058"/>
                  <a:pt x="492805" y="2486813"/>
                </a:cubicBezTo>
                <a:cubicBezTo>
                  <a:pt x="470308" y="2560245"/>
                  <a:pt x="477100" y="2629856"/>
                  <a:pt x="534402" y="2685885"/>
                </a:cubicBezTo>
                <a:cubicBezTo>
                  <a:pt x="580668" y="2731302"/>
                  <a:pt x="639243" y="2738518"/>
                  <a:pt x="700790" y="2731726"/>
                </a:cubicBezTo>
                <a:cubicBezTo>
                  <a:pt x="754697" y="2725359"/>
                  <a:pt x="804358" y="2706259"/>
                  <a:pt x="851049" y="2678244"/>
                </a:cubicBezTo>
                <a:cubicBezTo>
                  <a:pt x="883308" y="2659144"/>
                  <a:pt x="916416" y="2641316"/>
                  <a:pt x="953344" y="2631978"/>
                </a:cubicBezTo>
                <a:cubicBezTo>
                  <a:pt x="990272" y="2622640"/>
                  <a:pt x="1022531" y="2627309"/>
                  <a:pt x="1047574" y="2660417"/>
                </a:cubicBezTo>
                <a:cubicBezTo>
                  <a:pt x="1084077" y="2709230"/>
                  <a:pt x="1128646" y="2750403"/>
                  <a:pt x="1179156" y="2784359"/>
                </a:cubicBezTo>
                <a:cubicBezTo>
                  <a:pt x="1327717" y="2884107"/>
                  <a:pt x="1489437" y="2896417"/>
                  <a:pt x="1665163" y="2856093"/>
                </a:cubicBezTo>
                <a:cubicBezTo>
                  <a:pt x="1821364" y="2820438"/>
                  <a:pt x="1946155" y="2761014"/>
                  <a:pt x="2038688" y="2630280"/>
                </a:cubicBezTo>
                <a:cubicBezTo>
                  <a:pt x="2055242" y="2606511"/>
                  <a:pt x="2073069" y="2600568"/>
                  <a:pt x="2097688" y="2616698"/>
                </a:cubicBezTo>
                <a:cubicBezTo>
                  <a:pt x="2110421" y="2625187"/>
                  <a:pt x="2126126" y="2639619"/>
                  <a:pt x="2139285" y="2647259"/>
                </a:cubicBezTo>
                <a:cubicBezTo>
                  <a:pt x="2171119" y="2666360"/>
                  <a:pt x="2202529" y="2685460"/>
                  <a:pt x="2235637" y="2702439"/>
                </a:cubicBezTo>
                <a:cubicBezTo>
                  <a:pt x="2292515" y="2731302"/>
                  <a:pt x="2367220" y="2738942"/>
                  <a:pt x="2432586" y="2741489"/>
                </a:cubicBezTo>
                <a:cubicBezTo>
                  <a:pt x="2513658" y="2744460"/>
                  <a:pt x="2578601" y="2692676"/>
                  <a:pt x="2603219" y="2615424"/>
                </a:cubicBezTo>
                <a:cubicBezTo>
                  <a:pt x="2631658" y="2527137"/>
                  <a:pt x="2594306" y="2434180"/>
                  <a:pt x="2522148" y="2373907"/>
                </a:cubicBezTo>
                <a:cubicBezTo>
                  <a:pt x="2439802" y="2305144"/>
                  <a:pt x="2358730" y="2284770"/>
                  <a:pt x="2230544" y="2332734"/>
                </a:cubicBezTo>
                <a:cubicBezTo>
                  <a:pt x="2319680" y="2329763"/>
                  <a:pt x="2340903" y="2338252"/>
                  <a:pt x="2386320" y="2363720"/>
                </a:cubicBezTo>
                <a:cubicBezTo>
                  <a:pt x="2417730" y="2381547"/>
                  <a:pt x="2447442" y="2403619"/>
                  <a:pt x="2472486" y="2430360"/>
                </a:cubicBezTo>
                <a:cubicBezTo>
                  <a:pt x="2511960" y="2471957"/>
                  <a:pt x="2510263" y="2505489"/>
                  <a:pt x="2505593" y="2547935"/>
                </a:cubicBezTo>
                <a:cubicBezTo>
                  <a:pt x="2501774" y="2584439"/>
                  <a:pt x="2471212" y="2602691"/>
                  <a:pt x="2438529" y="2607784"/>
                </a:cubicBezTo>
                <a:cubicBezTo>
                  <a:pt x="2422824" y="2610331"/>
                  <a:pt x="2407543" y="2609057"/>
                  <a:pt x="2392263" y="2605662"/>
                </a:cubicBezTo>
                <a:cubicBezTo>
                  <a:pt x="2294213" y="2581043"/>
                  <a:pt x="2208472" y="2525014"/>
                  <a:pt x="2133342" y="2457525"/>
                </a:cubicBezTo>
                <a:cubicBezTo>
                  <a:pt x="2126551" y="2451583"/>
                  <a:pt x="2127400" y="2446914"/>
                  <a:pt x="2129947" y="2440122"/>
                </a:cubicBezTo>
                <a:cubicBezTo>
                  <a:pt x="2177486" y="2312784"/>
                  <a:pt x="2199133" y="2168892"/>
                  <a:pt x="2196587" y="2033065"/>
                </a:cubicBezTo>
                <a:cubicBezTo>
                  <a:pt x="2195738" y="1977885"/>
                  <a:pt x="2194889" y="1922706"/>
                  <a:pt x="2205500" y="1867950"/>
                </a:cubicBezTo>
                <a:cubicBezTo>
                  <a:pt x="2216112" y="1815317"/>
                  <a:pt x="2236061" y="1767353"/>
                  <a:pt x="2284450" y="1738490"/>
                </a:cubicBezTo>
                <a:cubicBezTo>
                  <a:pt x="2320529" y="1716843"/>
                  <a:pt x="2331990" y="1684584"/>
                  <a:pt x="2328169" y="1645109"/>
                </a:cubicBezTo>
                <a:cubicBezTo>
                  <a:pt x="2324774" y="1611152"/>
                  <a:pt x="2301428" y="1583138"/>
                  <a:pt x="2272141" y="1575073"/>
                </a:cubicBezTo>
                <a:cubicBezTo>
                  <a:pt x="2217810" y="1560641"/>
                  <a:pt x="2157536" y="1606483"/>
                  <a:pt x="2157536" y="1663361"/>
                </a:cubicBezTo>
                <a:cubicBezTo>
                  <a:pt x="2157536" y="1713871"/>
                  <a:pt x="2130371" y="1750375"/>
                  <a:pt x="2081983" y="1765656"/>
                </a:cubicBezTo>
                <a:cubicBezTo>
                  <a:pt x="2046328" y="1776692"/>
                  <a:pt x="2010673" y="1774994"/>
                  <a:pt x="1975019" y="1766504"/>
                </a:cubicBezTo>
                <a:cubicBezTo>
                  <a:pt x="1899889" y="1749102"/>
                  <a:pt x="1826458" y="1725756"/>
                  <a:pt x="1752177" y="1705382"/>
                </a:cubicBezTo>
                <a:cubicBezTo>
                  <a:pt x="1604465" y="1664634"/>
                  <a:pt x="1456329" y="1625584"/>
                  <a:pt x="1302250" y="1617519"/>
                </a:cubicBezTo>
                <a:cubicBezTo>
                  <a:pt x="1191466" y="1611577"/>
                  <a:pt x="1074315" y="1631526"/>
                  <a:pt x="970322" y="1671850"/>
                </a:cubicBezTo>
                <a:cubicBezTo>
                  <a:pt x="959286" y="1676094"/>
                  <a:pt x="951221" y="1674821"/>
                  <a:pt x="950373" y="1664210"/>
                </a:cubicBezTo>
                <a:cubicBezTo>
                  <a:pt x="948250" y="1634922"/>
                  <a:pt x="950373" y="1616246"/>
                  <a:pt x="947826" y="1585685"/>
                </a:cubicBezTo>
                <a:cubicBezTo>
                  <a:pt x="942308" y="1524562"/>
                  <a:pt x="930423" y="1507584"/>
                  <a:pt x="992394" y="1488908"/>
                </a:cubicBezTo>
                <a:cubicBezTo>
                  <a:pt x="1011919" y="1482965"/>
                  <a:pt x="1218631" y="1400196"/>
                  <a:pt x="1223725" y="1374728"/>
                </a:cubicBezTo>
                <a:cubicBezTo>
                  <a:pt x="1226696" y="1358599"/>
                  <a:pt x="1222451" y="1355627"/>
                  <a:pt x="1207171" y="1359447"/>
                </a:cubicBezTo>
                <a:cubicBezTo>
                  <a:pt x="1148595" y="1374728"/>
                  <a:pt x="1039509" y="1427785"/>
                  <a:pt x="980934" y="1439670"/>
                </a:cubicBezTo>
                <a:cubicBezTo>
                  <a:pt x="932121" y="1449433"/>
                  <a:pt x="941034" y="1438821"/>
                  <a:pt x="935941" y="1411656"/>
                </a:cubicBezTo>
                <a:cubicBezTo>
                  <a:pt x="917689" y="1312332"/>
                  <a:pt x="899862" y="1115383"/>
                  <a:pt x="881610" y="1016059"/>
                </a:cubicBezTo>
                <a:cubicBezTo>
                  <a:pt x="879912" y="1007995"/>
                  <a:pt x="882459" y="1006297"/>
                  <a:pt x="889250" y="1004599"/>
                </a:cubicBezTo>
                <a:cubicBezTo>
                  <a:pt x="935516" y="991865"/>
                  <a:pt x="982631" y="979131"/>
                  <a:pt x="1030595" y="982103"/>
                </a:cubicBezTo>
                <a:cubicBezTo>
                  <a:pt x="1293761" y="998232"/>
                  <a:pt x="1555228" y="1165469"/>
                  <a:pt x="1670681" y="1216829"/>
                </a:cubicBezTo>
                <a:cubicBezTo>
                  <a:pt x="1782314" y="1266491"/>
                  <a:pt x="1893098" y="1312757"/>
                  <a:pt x="2008127" y="1354778"/>
                </a:cubicBezTo>
                <a:cubicBezTo>
                  <a:pt x="2159234" y="1409958"/>
                  <a:pt x="2315860" y="1475749"/>
                  <a:pt x="2478004" y="1456649"/>
                </a:cubicBezTo>
                <a:cubicBezTo>
                  <a:pt x="2580299" y="1444764"/>
                  <a:pt x="2671133" y="1425663"/>
                  <a:pt x="2755600" y="1364541"/>
                </a:cubicBezTo>
                <a:cubicBezTo>
                  <a:pt x="2950852" y="1223196"/>
                  <a:pt x="3058665" y="920131"/>
                  <a:pt x="2885485" y="602211"/>
                </a:cubicBezTo>
                <a:close/>
                <a:moveTo>
                  <a:pt x="899013" y="2515252"/>
                </a:moveTo>
                <a:cubicBezTo>
                  <a:pt x="890099" y="2525014"/>
                  <a:pt x="861236" y="2553453"/>
                  <a:pt x="834071" y="2575950"/>
                </a:cubicBezTo>
                <a:cubicBezTo>
                  <a:pt x="797991" y="2605662"/>
                  <a:pt x="782286" y="2604388"/>
                  <a:pt x="739416" y="2623914"/>
                </a:cubicBezTo>
                <a:cubicBezTo>
                  <a:pt x="719891" y="2632827"/>
                  <a:pt x="677445" y="2643439"/>
                  <a:pt x="655373" y="2643014"/>
                </a:cubicBezTo>
                <a:cubicBezTo>
                  <a:pt x="609107" y="2643014"/>
                  <a:pt x="566661" y="2599295"/>
                  <a:pt x="581092" y="2510583"/>
                </a:cubicBezTo>
                <a:cubicBezTo>
                  <a:pt x="587035" y="2474079"/>
                  <a:pt x="620143" y="2430360"/>
                  <a:pt x="647308" y="2407439"/>
                </a:cubicBezTo>
                <a:cubicBezTo>
                  <a:pt x="681265" y="2379000"/>
                  <a:pt x="740265" y="2356928"/>
                  <a:pt x="780589" y="2339525"/>
                </a:cubicBezTo>
                <a:cubicBezTo>
                  <a:pt x="796294" y="2332734"/>
                  <a:pt x="844258" y="2325943"/>
                  <a:pt x="865905" y="2349712"/>
                </a:cubicBezTo>
                <a:cubicBezTo>
                  <a:pt x="896466" y="2383669"/>
                  <a:pt x="916416" y="2435878"/>
                  <a:pt x="918538" y="2458374"/>
                </a:cubicBezTo>
                <a:cubicBezTo>
                  <a:pt x="921085" y="2476626"/>
                  <a:pt x="913445" y="2499122"/>
                  <a:pt x="899013" y="2515252"/>
                </a:cubicBezTo>
                <a:close/>
                <a:moveTo>
                  <a:pt x="1958040" y="2570431"/>
                </a:moveTo>
                <a:cubicBezTo>
                  <a:pt x="1954645" y="2581892"/>
                  <a:pt x="1947853" y="2591654"/>
                  <a:pt x="1940637" y="2600568"/>
                </a:cubicBezTo>
                <a:cubicBezTo>
                  <a:pt x="1859566" y="2701165"/>
                  <a:pt x="1753875" y="2739367"/>
                  <a:pt x="1627810" y="2761014"/>
                </a:cubicBezTo>
                <a:cubicBezTo>
                  <a:pt x="1450386" y="2791575"/>
                  <a:pt x="1294610" y="2759741"/>
                  <a:pt x="1154113" y="2652777"/>
                </a:cubicBezTo>
                <a:cubicBezTo>
                  <a:pt x="1132466" y="2636223"/>
                  <a:pt x="1112092" y="2617971"/>
                  <a:pt x="1092991" y="2598446"/>
                </a:cubicBezTo>
                <a:cubicBezTo>
                  <a:pt x="1081531" y="2586561"/>
                  <a:pt x="1081106" y="2578072"/>
                  <a:pt x="1090869" y="2564913"/>
                </a:cubicBezTo>
                <a:cubicBezTo>
                  <a:pt x="1097660" y="2556424"/>
                  <a:pt x="1106149" y="2550057"/>
                  <a:pt x="1115487" y="2544964"/>
                </a:cubicBezTo>
                <a:cubicBezTo>
                  <a:pt x="1223300" y="2486813"/>
                  <a:pt x="1338329" y="2426964"/>
                  <a:pt x="1460573" y="2416777"/>
                </a:cubicBezTo>
                <a:cubicBezTo>
                  <a:pt x="1474156" y="2415504"/>
                  <a:pt x="1487739" y="2414655"/>
                  <a:pt x="1501322" y="2414230"/>
                </a:cubicBezTo>
                <a:cubicBezTo>
                  <a:pt x="1514904" y="2413806"/>
                  <a:pt x="1528487" y="2414230"/>
                  <a:pt x="1542494" y="2414230"/>
                </a:cubicBezTo>
                <a:cubicBezTo>
                  <a:pt x="1683415" y="2413806"/>
                  <a:pt x="1817120" y="2469410"/>
                  <a:pt x="1942760" y="2533928"/>
                </a:cubicBezTo>
                <a:cubicBezTo>
                  <a:pt x="1960163" y="2542417"/>
                  <a:pt x="1963983" y="2551331"/>
                  <a:pt x="1958040" y="2570431"/>
                </a:cubicBezTo>
                <a:close/>
                <a:moveTo>
                  <a:pt x="2487766" y="1322944"/>
                </a:moveTo>
                <a:cubicBezTo>
                  <a:pt x="2382925" y="1334829"/>
                  <a:pt x="2303975" y="1309361"/>
                  <a:pt x="2202105" y="1286440"/>
                </a:cubicBezTo>
                <a:cubicBezTo>
                  <a:pt x="2063731" y="1255455"/>
                  <a:pt x="1929601" y="1201548"/>
                  <a:pt x="1796745" y="1154009"/>
                </a:cubicBezTo>
                <a:cubicBezTo>
                  <a:pt x="1681717" y="1112836"/>
                  <a:pt x="1255984" y="947297"/>
                  <a:pt x="1114214" y="935412"/>
                </a:cubicBezTo>
                <a:cubicBezTo>
                  <a:pt x="1056063" y="930743"/>
                  <a:pt x="979660" y="931592"/>
                  <a:pt x="921509" y="919707"/>
                </a:cubicBezTo>
                <a:cubicBezTo>
                  <a:pt x="855718" y="906549"/>
                  <a:pt x="801387" y="876837"/>
                  <a:pt x="764884" y="817412"/>
                </a:cubicBezTo>
                <a:cubicBezTo>
                  <a:pt x="743661" y="782606"/>
                  <a:pt x="708006" y="774542"/>
                  <a:pt x="669805" y="780060"/>
                </a:cubicBezTo>
                <a:cubicBezTo>
                  <a:pt x="632877" y="785578"/>
                  <a:pt x="605287" y="804678"/>
                  <a:pt x="595100" y="842880"/>
                </a:cubicBezTo>
                <a:cubicBezTo>
                  <a:pt x="578970" y="903577"/>
                  <a:pt x="639668" y="972764"/>
                  <a:pt x="701215" y="962577"/>
                </a:cubicBezTo>
                <a:cubicBezTo>
                  <a:pt x="728804" y="957908"/>
                  <a:pt x="749179" y="967246"/>
                  <a:pt x="766157" y="986772"/>
                </a:cubicBezTo>
                <a:cubicBezTo>
                  <a:pt x="791625" y="1015635"/>
                  <a:pt x="802236" y="1050865"/>
                  <a:pt x="809876" y="1087369"/>
                </a:cubicBezTo>
                <a:cubicBezTo>
                  <a:pt x="827704" y="1176930"/>
                  <a:pt x="835344" y="1364541"/>
                  <a:pt x="833222" y="1455800"/>
                </a:cubicBezTo>
                <a:cubicBezTo>
                  <a:pt x="832797" y="1467685"/>
                  <a:pt x="830675" y="1472354"/>
                  <a:pt x="817092" y="1471929"/>
                </a:cubicBezTo>
                <a:cubicBezTo>
                  <a:pt x="668956" y="1467260"/>
                  <a:pt x="539495" y="1397224"/>
                  <a:pt x="426165" y="1302994"/>
                </a:cubicBezTo>
                <a:cubicBezTo>
                  <a:pt x="320050" y="1214707"/>
                  <a:pt x="228791" y="1087793"/>
                  <a:pt x="195683" y="953239"/>
                </a:cubicBezTo>
                <a:cubicBezTo>
                  <a:pt x="158755" y="802556"/>
                  <a:pt x="181251" y="658240"/>
                  <a:pt x="251287" y="521564"/>
                </a:cubicBezTo>
                <a:cubicBezTo>
                  <a:pt x="339999" y="348808"/>
                  <a:pt x="493229" y="212132"/>
                  <a:pt x="684236" y="165866"/>
                </a:cubicBezTo>
                <a:cubicBezTo>
                  <a:pt x="783560" y="142096"/>
                  <a:pt x="883308" y="142096"/>
                  <a:pt x="983905" y="156953"/>
                </a:cubicBezTo>
                <a:cubicBezTo>
                  <a:pt x="1170243" y="184967"/>
                  <a:pt x="1336207" y="263067"/>
                  <a:pt x="1495379" y="359844"/>
                </a:cubicBezTo>
                <a:cubicBezTo>
                  <a:pt x="1625264" y="438794"/>
                  <a:pt x="1747508" y="498643"/>
                  <a:pt x="1873573" y="582686"/>
                </a:cubicBezTo>
                <a:cubicBezTo>
                  <a:pt x="1957191" y="638290"/>
                  <a:pt x="2043781" y="691772"/>
                  <a:pt x="2137587" y="729973"/>
                </a:cubicBezTo>
                <a:cubicBezTo>
                  <a:pt x="2199133" y="755016"/>
                  <a:pt x="2270018" y="766901"/>
                  <a:pt x="2337083" y="763930"/>
                </a:cubicBezTo>
                <a:cubicBezTo>
                  <a:pt x="2387169" y="761383"/>
                  <a:pt x="2446594" y="737614"/>
                  <a:pt x="2481399" y="700261"/>
                </a:cubicBezTo>
                <a:cubicBezTo>
                  <a:pt x="2537428" y="640412"/>
                  <a:pt x="2522148" y="553823"/>
                  <a:pt x="2479277" y="502887"/>
                </a:cubicBezTo>
                <a:cubicBezTo>
                  <a:pt x="2448716" y="466808"/>
                  <a:pt x="2383349" y="364938"/>
                  <a:pt x="2175788" y="350506"/>
                </a:cubicBezTo>
                <a:cubicBezTo>
                  <a:pt x="2171119" y="350082"/>
                  <a:pt x="2172817" y="343715"/>
                  <a:pt x="2177062" y="342017"/>
                </a:cubicBezTo>
                <a:cubicBezTo>
                  <a:pt x="2356184" y="277924"/>
                  <a:pt x="2559924" y="360693"/>
                  <a:pt x="2655428" y="445585"/>
                </a:cubicBezTo>
                <a:cubicBezTo>
                  <a:pt x="2738197" y="519017"/>
                  <a:pt x="2845161" y="663758"/>
                  <a:pt x="2861291" y="774542"/>
                </a:cubicBezTo>
                <a:cubicBezTo>
                  <a:pt x="2897370" y="1023275"/>
                  <a:pt x="2810356" y="1286440"/>
                  <a:pt x="2487766" y="1322944"/>
                </a:cubicBezTo>
                <a:close/>
                <a:moveTo>
                  <a:pt x="758092" y="919283"/>
                </a:moveTo>
                <a:cubicBezTo>
                  <a:pt x="725409" y="922254"/>
                  <a:pt x="697819" y="912916"/>
                  <a:pt x="674898" y="891693"/>
                </a:cubicBezTo>
                <a:cubicBezTo>
                  <a:pt x="664711" y="882354"/>
                  <a:pt x="659193" y="870470"/>
                  <a:pt x="660042" y="856462"/>
                </a:cubicBezTo>
                <a:cubicBezTo>
                  <a:pt x="660466" y="842880"/>
                  <a:pt x="668956" y="836513"/>
                  <a:pt x="682538" y="839060"/>
                </a:cubicBezTo>
                <a:cubicBezTo>
                  <a:pt x="716071" y="845851"/>
                  <a:pt x="751725" y="883628"/>
                  <a:pt x="758092" y="919283"/>
                </a:cubicBezTo>
                <a:close/>
              </a:path>
            </a:pathLst>
          </a:custGeom>
          <a:solidFill>
            <a:schemeClr val="accent1"/>
          </a:solidFill>
          <a:ln w="4232" cap="flat">
            <a:noFill/>
            <a:prstDash val="solid"/>
            <a:miter/>
          </a:ln>
        </p:spPr>
        <p:txBody>
          <a:bodyPr rtlCol="0" anchor="ctr"/>
          <a:lstStyle/>
          <a:p>
            <a:pPr defTabSz="914377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C8E492-E8E2-4907-B7FE-5EC20B27D935}"/>
              </a:ext>
            </a:extLst>
          </p:cNvPr>
          <p:cNvSpPr/>
          <p:nvPr/>
        </p:nvSpPr>
        <p:spPr>
          <a:xfrm>
            <a:off x="1299335" y="4594425"/>
            <a:ext cx="15741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du langage C# .NET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C38A847-ED16-49B2-B2DA-7F91B5BA5FDE}"/>
              </a:ext>
            </a:extLst>
          </p:cNvPr>
          <p:cNvSpPr/>
          <p:nvPr/>
        </p:nvSpPr>
        <p:spPr>
          <a:xfrm>
            <a:off x="1340644" y="2204175"/>
            <a:ext cx="157418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des pools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84E23A-551E-47E6-A936-30B5552EE35B}"/>
              </a:ext>
            </a:extLst>
          </p:cNvPr>
          <p:cNvSpPr/>
          <p:nvPr/>
        </p:nvSpPr>
        <p:spPr>
          <a:xfrm>
            <a:off x="9223788" y="4591136"/>
            <a:ext cx="1574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ahnschrift" panose="020B0502040204020203" pitchFamily="34" charset="0"/>
              </a:rPr>
              <a:t>Utilisation des diagrammes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8E9A15-FE3C-4C9B-B867-76F6240792BC}"/>
              </a:ext>
            </a:extLst>
          </p:cNvPr>
          <p:cNvSpPr/>
          <p:nvPr/>
        </p:nvSpPr>
        <p:spPr>
          <a:xfrm>
            <a:off x="6550686" y="2268841"/>
            <a:ext cx="1550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des DP (Design Pattern)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989758-4AE2-4B04-AA44-CFD01FE9DB46}"/>
              </a:ext>
            </a:extLst>
          </p:cNvPr>
          <p:cNvSpPr/>
          <p:nvPr/>
        </p:nvSpPr>
        <p:spPr>
          <a:xfrm>
            <a:off x="9192529" y="2099223"/>
            <a:ext cx="1474795" cy="1508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67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de Git et du TDD(Test Driven </a:t>
            </a:r>
          </a:p>
          <a:p>
            <a:r>
              <a:rPr lang="fr-FR" sz="1467" dirty="0" err="1">
                <a:solidFill>
                  <a:srgbClr val="222222"/>
                </a:solidFill>
                <a:latin typeface="Bahnschrift" panose="020B0502040204020203" pitchFamily="34" charset="0"/>
              </a:rPr>
              <a:t>Development</a:t>
            </a:r>
            <a:r>
              <a:rPr lang="fr-FR" sz="1467" dirty="0">
                <a:solidFill>
                  <a:srgbClr val="222222"/>
                </a:solidFill>
                <a:latin typeface="Bahnschrift" panose="020B0502040204020203" pitchFamily="34" charset="0"/>
              </a:rPr>
              <a:t>)</a:t>
            </a:r>
          </a:p>
          <a:p>
            <a:endParaRPr lang="fr-FR" sz="1867" dirty="0">
              <a:solidFill>
                <a:srgbClr val="222222"/>
              </a:solidFill>
              <a:latin typeface="Bahnschrift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32287-FA56-4E5E-98E2-6277ACCCADE3}"/>
              </a:ext>
            </a:extLst>
          </p:cNvPr>
          <p:cNvSpPr/>
          <p:nvPr/>
        </p:nvSpPr>
        <p:spPr>
          <a:xfrm>
            <a:off x="3832572" y="2296564"/>
            <a:ext cx="1849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222222"/>
                </a:solidFill>
                <a:latin typeface="Bahnschrift" panose="020B0502040204020203" pitchFamily="34" charset="0"/>
              </a:rPr>
              <a:t>Base de données de stocks en </a:t>
            </a:r>
          </a:p>
          <a:p>
            <a:r>
              <a:rPr lang="fr-FR" sz="1600" dirty="0">
                <a:solidFill>
                  <a:srgbClr val="222222"/>
                </a:solidFill>
                <a:latin typeface="Bahnschrift" panose="020B0502040204020203" pitchFamily="34" charset="0"/>
              </a:rPr>
              <a:t>SQL Serveur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099D23-ED24-4F61-B6AA-F2CEAB5CF471}"/>
              </a:ext>
            </a:extLst>
          </p:cNvPr>
          <p:cNvSpPr txBox="1"/>
          <p:nvPr/>
        </p:nvSpPr>
        <p:spPr>
          <a:xfrm>
            <a:off x="3560792" y="220454"/>
            <a:ext cx="49357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effectLst/>
                <a:latin typeface="Bahnschrift" panose="020B0502040204020203" pitchFamily="34" charset="0"/>
              </a:rPr>
              <a:t>CONTRAINTES</a:t>
            </a:r>
            <a:endParaRPr lang="ko-KR" altLang="en-US" sz="540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049A108-2AEC-71ED-4578-9AD0F0B76818}"/>
              </a:ext>
            </a:extLst>
          </p:cNvPr>
          <p:cNvSpPr txBox="1"/>
          <p:nvPr/>
        </p:nvSpPr>
        <p:spPr>
          <a:xfrm>
            <a:off x="11698700" y="6289147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4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ACC9D-E598-4D3B-8512-EABA6C29598E}"/>
              </a:ext>
            </a:extLst>
          </p:cNvPr>
          <p:cNvSpPr txBox="1"/>
          <p:nvPr/>
        </p:nvSpPr>
        <p:spPr>
          <a:xfrm>
            <a:off x="5135894" y="107797"/>
            <a:ext cx="36461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effectLst/>
                <a:latin typeface="Bahnschrift" panose="020B0502040204020203" pitchFamily="34" charset="0"/>
              </a:rPr>
              <a:t>OBJECTIFS</a:t>
            </a:r>
            <a:endParaRPr lang="ko-KR" altLang="en-US" sz="5400" dirty="0">
              <a:effectLst/>
              <a:latin typeface="Bahnschrift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E72D87-436B-4981-89DB-1F5E125E0E17}"/>
              </a:ext>
            </a:extLst>
          </p:cNvPr>
          <p:cNvGrpSpPr/>
          <p:nvPr/>
        </p:nvGrpSpPr>
        <p:grpSpPr>
          <a:xfrm>
            <a:off x="3080341" y="1601491"/>
            <a:ext cx="449047" cy="637464"/>
            <a:chOff x="3805328" y="4061908"/>
            <a:chExt cx="310118" cy="4402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90B1E87-C213-4C86-93FD-6A3C32E136E1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rgbClr val="ED1C2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DC84DA-98EA-4EFB-A125-2C010E14E660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6E1EE84-900F-45E3-A428-CB890E6EDEA2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rgbClr val="47A267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EA6DE2-F02A-4711-B73C-433B73B1C3FC}"/>
              </a:ext>
            </a:extLst>
          </p:cNvPr>
          <p:cNvGrpSpPr/>
          <p:nvPr/>
        </p:nvGrpSpPr>
        <p:grpSpPr>
          <a:xfrm rot="21334132">
            <a:off x="3668800" y="1632556"/>
            <a:ext cx="339408" cy="694851"/>
            <a:chOff x="7528445" y="2305877"/>
            <a:chExt cx="561155" cy="1148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07A7EF-54FE-4824-B989-1833C3326199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rgbClr val="662D9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F4BDAC-A5DE-4A47-A06A-8E00B6AF6A7D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rgbClr val="57B877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Graphic 3">
            <a:extLst>
              <a:ext uri="{FF2B5EF4-FFF2-40B4-BE49-F238E27FC236}">
                <a16:creationId xmlns:a16="http://schemas.microsoft.com/office/drawing/2014/main" id="{BB7EF3C0-7566-4123-88B2-9BF95100EEF2}"/>
              </a:ext>
            </a:extLst>
          </p:cNvPr>
          <p:cNvGrpSpPr/>
          <p:nvPr/>
        </p:nvGrpSpPr>
        <p:grpSpPr>
          <a:xfrm>
            <a:off x="2365987" y="1637201"/>
            <a:ext cx="570157" cy="627895"/>
            <a:chOff x="4214812" y="1357312"/>
            <a:chExt cx="3762375" cy="4143375"/>
          </a:xfrm>
          <a:solidFill>
            <a:srgbClr val="92D050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64F7E9-3E72-45FF-8050-F055B882AC70}"/>
                </a:ext>
              </a:extLst>
            </p:cNvPr>
            <p:cNvSpPr/>
            <p:nvPr/>
          </p:nvSpPr>
          <p:spPr>
            <a:xfrm>
              <a:off x="4540567" y="4509134"/>
              <a:ext cx="1143000" cy="238125"/>
            </a:xfrm>
            <a:custGeom>
              <a:avLst/>
              <a:gdLst>
                <a:gd name="connsiteX0" fmla="*/ 0 w 1143000"/>
                <a:gd name="connsiteY0" fmla="*/ 0 h 238125"/>
                <a:gd name="connsiteX1" fmla="*/ 848678 w 1143000"/>
                <a:gd name="connsiteY1" fmla="*/ 200025 h 238125"/>
                <a:gd name="connsiteX2" fmla="*/ 876300 w 1143000"/>
                <a:gd name="connsiteY2" fmla="*/ 207645 h 238125"/>
                <a:gd name="connsiteX3" fmla="*/ 1149667 w 1143000"/>
                <a:gd name="connsiteY3" fmla="*/ 240030 h 238125"/>
                <a:gd name="connsiteX4" fmla="*/ 893445 w 1143000"/>
                <a:gd name="connsiteY4" fmla="*/ 175260 h 238125"/>
                <a:gd name="connsiteX5" fmla="*/ 0 w 1143000"/>
                <a:gd name="connsiteY5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0" h="238125">
                  <a:moveTo>
                    <a:pt x="0" y="0"/>
                  </a:moveTo>
                  <a:cubicBezTo>
                    <a:pt x="273368" y="107633"/>
                    <a:pt x="557212" y="167640"/>
                    <a:pt x="848678" y="200025"/>
                  </a:cubicBezTo>
                  <a:cubicBezTo>
                    <a:pt x="858203" y="202883"/>
                    <a:pt x="868680" y="207645"/>
                    <a:pt x="876300" y="207645"/>
                  </a:cubicBezTo>
                  <a:cubicBezTo>
                    <a:pt x="956310" y="227647"/>
                    <a:pt x="1040130" y="230505"/>
                    <a:pt x="1149667" y="240030"/>
                  </a:cubicBezTo>
                  <a:cubicBezTo>
                    <a:pt x="1047750" y="192405"/>
                    <a:pt x="967740" y="189547"/>
                    <a:pt x="893445" y="175260"/>
                  </a:cubicBezTo>
                  <a:cubicBezTo>
                    <a:pt x="594360" y="117158"/>
                    <a:pt x="298133" y="5715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A4435-17DC-483C-82D3-3654A37767A3}"/>
                </a:ext>
              </a:extLst>
            </p:cNvPr>
            <p:cNvSpPr/>
            <p:nvPr/>
          </p:nvSpPr>
          <p:spPr>
            <a:xfrm>
              <a:off x="6081712" y="2087879"/>
              <a:ext cx="238125" cy="571500"/>
            </a:xfrm>
            <a:custGeom>
              <a:avLst/>
              <a:gdLst>
                <a:gd name="connsiteX0" fmla="*/ 228600 w 238125"/>
                <a:gd name="connsiteY0" fmla="*/ 0 h 571500"/>
                <a:gd name="connsiteX1" fmla="*/ 0 w 238125"/>
                <a:gd name="connsiteY1" fmla="*/ 580073 h 571500"/>
                <a:gd name="connsiteX2" fmla="*/ 228600 w 238125"/>
                <a:gd name="connsiteY2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125" h="571500">
                  <a:moveTo>
                    <a:pt x="228600" y="0"/>
                  </a:moveTo>
                  <a:cubicBezTo>
                    <a:pt x="213360" y="237173"/>
                    <a:pt x="128588" y="418148"/>
                    <a:pt x="0" y="580073"/>
                  </a:cubicBezTo>
                  <a:cubicBezTo>
                    <a:pt x="185738" y="467678"/>
                    <a:pt x="282892" y="232410"/>
                    <a:pt x="22860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81F7D5-AB07-4AB9-822F-44624229CEA4}"/>
                </a:ext>
              </a:extLst>
            </p:cNvPr>
            <p:cNvSpPr/>
            <p:nvPr/>
          </p:nvSpPr>
          <p:spPr>
            <a:xfrm>
              <a:off x="5597842" y="3106102"/>
              <a:ext cx="247650" cy="400050"/>
            </a:xfrm>
            <a:custGeom>
              <a:avLst/>
              <a:gdLst>
                <a:gd name="connsiteX0" fmla="*/ 0 w 247650"/>
                <a:gd name="connsiteY0" fmla="*/ 0 h 400050"/>
                <a:gd name="connsiteX1" fmla="*/ 246698 w 247650"/>
                <a:gd name="connsiteY1" fmla="*/ 404813 h 400050"/>
                <a:gd name="connsiteX2" fmla="*/ 0 w 247650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400050">
                  <a:moveTo>
                    <a:pt x="0" y="0"/>
                  </a:moveTo>
                  <a:cubicBezTo>
                    <a:pt x="124778" y="107632"/>
                    <a:pt x="194310" y="252413"/>
                    <a:pt x="246698" y="404813"/>
                  </a:cubicBezTo>
                  <a:cubicBezTo>
                    <a:pt x="261938" y="212407"/>
                    <a:pt x="166688" y="84772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7083A9-ED3F-46B5-ABAB-A36C07B7C0E4}"/>
                </a:ext>
              </a:extLst>
            </p:cNvPr>
            <p:cNvSpPr/>
            <p:nvPr/>
          </p:nvSpPr>
          <p:spPr>
            <a:xfrm>
              <a:off x="6571297" y="4056697"/>
              <a:ext cx="390525" cy="133350"/>
            </a:xfrm>
            <a:custGeom>
              <a:avLst/>
              <a:gdLst>
                <a:gd name="connsiteX0" fmla="*/ 396240 w 390525"/>
                <a:gd name="connsiteY0" fmla="*/ 0 h 133350"/>
                <a:gd name="connsiteX1" fmla="*/ 0 w 390525"/>
                <a:gd name="connsiteY1" fmla="*/ 132397 h 133350"/>
                <a:gd name="connsiteX2" fmla="*/ 396240 w 3905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25" h="133350">
                  <a:moveTo>
                    <a:pt x="396240" y="0"/>
                  </a:moveTo>
                  <a:cubicBezTo>
                    <a:pt x="266700" y="52388"/>
                    <a:pt x="137160" y="102870"/>
                    <a:pt x="0" y="132397"/>
                  </a:cubicBezTo>
                  <a:cubicBezTo>
                    <a:pt x="157163" y="161925"/>
                    <a:pt x="281940" y="100013"/>
                    <a:pt x="39624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18C5CB-239C-4154-A1C9-101D9C4E923D}"/>
                </a:ext>
              </a:extLst>
            </p:cNvPr>
            <p:cNvSpPr/>
            <p:nvPr/>
          </p:nvSpPr>
          <p:spPr>
            <a:xfrm>
              <a:off x="6255067" y="4546282"/>
              <a:ext cx="1495425" cy="428625"/>
            </a:xfrm>
            <a:custGeom>
              <a:avLst/>
              <a:gdLst>
                <a:gd name="connsiteX0" fmla="*/ 1496377 w 1495425"/>
                <a:gd name="connsiteY0" fmla="*/ 0 h 428625"/>
                <a:gd name="connsiteX1" fmla="*/ 0 w 1495425"/>
                <a:gd name="connsiteY1" fmla="*/ 435293 h 428625"/>
                <a:gd name="connsiteX2" fmla="*/ 1496377 w 1495425"/>
                <a:gd name="connsiteY2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5425" h="428625">
                  <a:moveTo>
                    <a:pt x="1496377" y="0"/>
                  </a:moveTo>
                  <a:cubicBezTo>
                    <a:pt x="1177290" y="22860"/>
                    <a:pt x="283845" y="282893"/>
                    <a:pt x="0" y="435293"/>
                  </a:cubicBezTo>
                  <a:cubicBezTo>
                    <a:pt x="495300" y="285750"/>
                    <a:pt x="993458" y="132398"/>
                    <a:pt x="149637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1BAC75-C77A-4940-9E9E-8944263D4945}"/>
                </a:ext>
              </a:extLst>
            </p:cNvPr>
            <p:cNvSpPr/>
            <p:nvPr/>
          </p:nvSpPr>
          <p:spPr>
            <a:xfrm>
              <a:off x="4533433" y="2809824"/>
              <a:ext cx="1371600" cy="1095375"/>
            </a:xfrm>
            <a:custGeom>
              <a:avLst/>
              <a:gdLst>
                <a:gd name="connsiteX0" fmla="*/ 1373019 w 1371600"/>
                <a:gd name="connsiteY0" fmla="*/ 781101 h 1095375"/>
                <a:gd name="connsiteX1" fmla="*/ 1099652 w 1371600"/>
                <a:gd name="connsiteY1" fmla="*/ 248653 h 1095375"/>
                <a:gd name="connsiteX2" fmla="*/ 569109 w 1371600"/>
                <a:gd name="connsiteY2" fmla="*/ 11480 h 1095375"/>
                <a:gd name="connsiteX3" fmla="*/ 41424 w 1371600"/>
                <a:gd name="connsiteY3" fmla="*/ 203885 h 1095375"/>
                <a:gd name="connsiteX4" fmla="*/ 163344 w 1371600"/>
                <a:gd name="connsiteY4" fmla="*/ 742048 h 1095375"/>
                <a:gd name="connsiteX5" fmla="*/ 785327 w 1371600"/>
                <a:gd name="connsiteY5" fmla="*/ 1089711 h 1095375"/>
                <a:gd name="connsiteX6" fmla="*/ 1255862 w 1371600"/>
                <a:gd name="connsiteY6" fmla="*/ 984935 h 1095375"/>
                <a:gd name="connsiteX7" fmla="*/ 1328252 w 1371600"/>
                <a:gd name="connsiteY7" fmla="*/ 923023 h 1095375"/>
                <a:gd name="connsiteX8" fmla="*/ 1374924 w 1371600"/>
                <a:gd name="connsiteY8" fmla="*/ 821106 h 1095375"/>
                <a:gd name="connsiteX9" fmla="*/ 1373019 w 1371600"/>
                <a:gd name="connsiteY9" fmla="*/ 781101 h 1095375"/>
                <a:gd name="connsiteX10" fmla="*/ 1311107 w 1371600"/>
                <a:gd name="connsiteY10" fmla="*/ 701091 h 1095375"/>
                <a:gd name="connsiteX11" fmla="*/ 1064409 w 1371600"/>
                <a:gd name="connsiteY11" fmla="*/ 296278 h 1095375"/>
                <a:gd name="connsiteX12" fmla="*/ 1311107 w 1371600"/>
                <a:gd name="connsiteY12" fmla="*/ 701091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1095375">
                  <a:moveTo>
                    <a:pt x="1373019" y="781101"/>
                  </a:moveTo>
                  <a:cubicBezTo>
                    <a:pt x="1382544" y="550596"/>
                    <a:pt x="1273007" y="382955"/>
                    <a:pt x="1099652" y="248653"/>
                  </a:cubicBezTo>
                  <a:cubicBezTo>
                    <a:pt x="942489" y="128638"/>
                    <a:pt x="763419" y="48628"/>
                    <a:pt x="569109" y="11480"/>
                  </a:cubicBezTo>
                  <a:cubicBezTo>
                    <a:pt x="347177" y="-31382"/>
                    <a:pt x="130959" y="48628"/>
                    <a:pt x="41424" y="203885"/>
                  </a:cubicBezTo>
                  <a:cubicBezTo>
                    <a:pt x="-43348" y="348666"/>
                    <a:pt x="4277" y="576313"/>
                    <a:pt x="163344" y="742048"/>
                  </a:cubicBezTo>
                  <a:cubicBezTo>
                    <a:pt x="332889" y="922071"/>
                    <a:pt x="544344" y="1039228"/>
                    <a:pt x="785327" y="1089711"/>
                  </a:cubicBezTo>
                  <a:cubicBezTo>
                    <a:pt x="952014" y="1124953"/>
                    <a:pt x="1116797" y="1102093"/>
                    <a:pt x="1255862" y="984935"/>
                  </a:cubicBezTo>
                  <a:cubicBezTo>
                    <a:pt x="1279674" y="966838"/>
                    <a:pt x="1297772" y="928738"/>
                    <a:pt x="1328252" y="923023"/>
                  </a:cubicBezTo>
                  <a:lnTo>
                    <a:pt x="1374924" y="821106"/>
                  </a:lnTo>
                  <a:cubicBezTo>
                    <a:pt x="1373972" y="806818"/>
                    <a:pt x="1373019" y="793483"/>
                    <a:pt x="1373019" y="781101"/>
                  </a:cubicBezTo>
                  <a:close/>
                  <a:moveTo>
                    <a:pt x="1311107" y="701091"/>
                  </a:moveTo>
                  <a:cubicBezTo>
                    <a:pt x="1258719" y="548691"/>
                    <a:pt x="1189187" y="403910"/>
                    <a:pt x="1064409" y="296278"/>
                  </a:cubicBezTo>
                  <a:cubicBezTo>
                    <a:pt x="1231097" y="381051"/>
                    <a:pt x="1326347" y="508685"/>
                    <a:pt x="1311107" y="701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BF02CB6-702B-42DB-8089-9F353F818009}"/>
                </a:ext>
              </a:extLst>
            </p:cNvPr>
            <p:cNvSpPr/>
            <p:nvPr/>
          </p:nvSpPr>
          <p:spPr>
            <a:xfrm>
              <a:off x="6196012" y="3105154"/>
              <a:ext cx="1228725" cy="1152525"/>
            </a:xfrm>
            <a:custGeom>
              <a:avLst/>
              <a:gdLst>
                <a:gd name="connsiteX0" fmla="*/ 81915 w 1228725"/>
                <a:gd name="connsiteY0" fmla="*/ 1063939 h 1152525"/>
                <a:gd name="connsiteX1" fmla="*/ 330517 w 1228725"/>
                <a:gd name="connsiteY1" fmla="*/ 1156331 h 1152525"/>
                <a:gd name="connsiteX2" fmla="*/ 1177290 w 1228725"/>
                <a:gd name="connsiteY2" fmla="*/ 653411 h 1152525"/>
                <a:gd name="connsiteX3" fmla="*/ 1214438 w 1228725"/>
                <a:gd name="connsiteY3" fmla="*/ 561018 h 1152525"/>
                <a:gd name="connsiteX4" fmla="*/ 788670 w 1228725"/>
                <a:gd name="connsiteY4" fmla="*/ 948 h 1152525"/>
                <a:gd name="connsiteX5" fmla="*/ 9525 w 1228725"/>
                <a:gd name="connsiteY5" fmla="*/ 788666 h 1152525"/>
                <a:gd name="connsiteX6" fmla="*/ 1905 w 1228725"/>
                <a:gd name="connsiteY6" fmla="*/ 913443 h 1152525"/>
                <a:gd name="connsiteX7" fmla="*/ 0 w 1228725"/>
                <a:gd name="connsiteY7" fmla="*/ 921064 h 1152525"/>
                <a:gd name="connsiteX8" fmla="*/ 57150 w 1228725"/>
                <a:gd name="connsiteY8" fmla="*/ 1042031 h 1152525"/>
                <a:gd name="connsiteX9" fmla="*/ 81915 w 1228725"/>
                <a:gd name="connsiteY9" fmla="*/ 1063939 h 1152525"/>
                <a:gd name="connsiteX10" fmla="*/ 771525 w 1228725"/>
                <a:gd name="connsiteY10" fmla="*/ 951543 h 1152525"/>
                <a:gd name="connsiteX11" fmla="*/ 375285 w 1228725"/>
                <a:gd name="connsiteY11" fmla="*/ 1083941 h 1152525"/>
                <a:gd name="connsiteX12" fmla="*/ 771525 w 1228725"/>
                <a:gd name="connsiteY12" fmla="*/ 951543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28725" h="1152525">
                  <a:moveTo>
                    <a:pt x="81915" y="1063939"/>
                  </a:moveTo>
                  <a:cubicBezTo>
                    <a:pt x="146685" y="1136328"/>
                    <a:pt x="236220" y="1163951"/>
                    <a:pt x="330517" y="1156331"/>
                  </a:cubicBezTo>
                  <a:cubicBezTo>
                    <a:pt x="691515" y="1125851"/>
                    <a:pt x="972503" y="951543"/>
                    <a:pt x="1177290" y="653411"/>
                  </a:cubicBezTo>
                  <a:cubicBezTo>
                    <a:pt x="1194435" y="625788"/>
                    <a:pt x="1209675" y="593403"/>
                    <a:pt x="1214438" y="561018"/>
                  </a:cubicBezTo>
                  <a:cubicBezTo>
                    <a:pt x="1286828" y="153348"/>
                    <a:pt x="1174432" y="-14292"/>
                    <a:pt x="788670" y="948"/>
                  </a:cubicBezTo>
                  <a:cubicBezTo>
                    <a:pt x="415290" y="16188"/>
                    <a:pt x="34290" y="400998"/>
                    <a:pt x="9525" y="788666"/>
                  </a:cubicBezTo>
                  <a:cubicBezTo>
                    <a:pt x="6667" y="831528"/>
                    <a:pt x="12383" y="873439"/>
                    <a:pt x="1905" y="913443"/>
                  </a:cubicBezTo>
                  <a:cubicBezTo>
                    <a:pt x="953" y="916301"/>
                    <a:pt x="0" y="918206"/>
                    <a:pt x="0" y="921064"/>
                  </a:cubicBezTo>
                  <a:lnTo>
                    <a:pt x="57150" y="1042031"/>
                  </a:lnTo>
                  <a:cubicBezTo>
                    <a:pt x="64770" y="1046793"/>
                    <a:pt x="73342" y="1054414"/>
                    <a:pt x="81915" y="1063939"/>
                  </a:cubicBezTo>
                  <a:close/>
                  <a:moveTo>
                    <a:pt x="771525" y="951543"/>
                  </a:moveTo>
                  <a:cubicBezTo>
                    <a:pt x="657225" y="1051556"/>
                    <a:pt x="532447" y="1114421"/>
                    <a:pt x="375285" y="1083941"/>
                  </a:cubicBezTo>
                  <a:cubicBezTo>
                    <a:pt x="512445" y="1053461"/>
                    <a:pt x="641985" y="1003931"/>
                    <a:pt x="771525" y="951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D2EA55-2AB7-46A7-8BEC-AEBF551F406F}"/>
                </a:ext>
              </a:extLst>
            </p:cNvPr>
            <p:cNvSpPr/>
            <p:nvPr/>
          </p:nvSpPr>
          <p:spPr>
            <a:xfrm>
              <a:off x="4216819" y="2820352"/>
              <a:ext cx="3752850" cy="2676525"/>
            </a:xfrm>
            <a:custGeom>
              <a:avLst/>
              <a:gdLst>
                <a:gd name="connsiteX0" fmla="*/ 3756558 w 3752850"/>
                <a:gd name="connsiteY0" fmla="*/ 1681163 h 2676525"/>
                <a:gd name="connsiteX1" fmla="*/ 3664166 w 3752850"/>
                <a:gd name="connsiteY1" fmla="*/ 1638300 h 2676525"/>
                <a:gd name="connsiteX2" fmla="*/ 3330791 w 3752850"/>
                <a:gd name="connsiteY2" fmla="*/ 1598295 h 2676525"/>
                <a:gd name="connsiteX3" fmla="*/ 2148738 w 3752850"/>
                <a:gd name="connsiteY3" fmla="*/ 1925955 h 2676525"/>
                <a:gd name="connsiteX4" fmla="*/ 1914423 w 3752850"/>
                <a:gd name="connsiteY4" fmla="*/ 2150745 h 2676525"/>
                <a:gd name="connsiteX5" fmla="*/ 1812506 w 3752850"/>
                <a:gd name="connsiteY5" fmla="*/ 2181225 h 2676525"/>
                <a:gd name="connsiteX6" fmla="*/ 1784883 w 3752850"/>
                <a:gd name="connsiteY6" fmla="*/ 2093595 h 2676525"/>
                <a:gd name="connsiteX7" fmla="*/ 1807743 w 3752850"/>
                <a:gd name="connsiteY7" fmla="*/ 1618298 h 2676525"/>
                <a:gd name="connsiteX8" fmla="*/ 1929663 w 3752850"/>
                <a:gd name="connsiteY8" fmla="*/ 1355407 h 2676525"/>
                <a:gd name="connsiteX9" fmla="*/ 2037296 w 3752850"/>
                <a:gd name="connsiteY9" fmla="*/ 1325880 h 2676525"/>
                <a:gd name="connsiteX10" fmla="*/ 1980146 w 3752850"/>
                <a:gd name="connsiteY10" fmla="*/ 1204913 h 2676525"/>
                <a:gd name="connsiteX11" fmla="*/ 1847748 w 3752850"/>
                <a:gd name="connsiteY11" fmla="*/ 1324928 h 2676525"/>
                <a:gd name="connsiteX12" fmla="*/ 1818221 w 3752850"/>
                <a:gd name="connsiteY12" fmla="*/ 1194435 h 2676525"/>
                <a:gd name="connsiteX13" fmla="*/ 1756308 w 3752850"/>
                <a:gd name="connsiteY13" fmla="*/ 71438 h 2676525"/>
                <a:gd name="connsiteX14" fmla="*/ 1762976 w 3752850"/>
                <a:gd name="connsiteY14" fmla="*/ 0 h 2676525"/>
                <a:gd name="connsiteX15" fmla="*/ 1649628 w 3752850"/>
                <a:gd name="connsiteY15" fmla="*/ 2857 h 2676525"/>
                <a:gd name="connsiteX16" fmla="*/ 1702016 w 3752850"/>
                <a:gd name="connsiteY16" fmla="*/ 103822 h 2676525"/>
                <a:gd name="connsiteX17" fmla="*/ 1711541 w 3752850"/>
                <a:gd name="connsiteY17" fmla="*/ 849630 h 2676525"/>
                <a:gd name="connsiteX18" fmla="*/ 1696301 w 3752850"/>
                <a:gd name="connsiteY18" fmla="*/ 832485 h 2676525"/>
                <a:gd name="connsiteX19" fmla="*/ 1693443 w 3752850"/>
                <a:gd name="connsiteY19" fmla="*/ 808672 h 2676525"/>
                <a:gd name="connsiteX20" fmla="*/ 1646771 w 3752850"/>
                <a:gd name="connsiteY20" fmla="*/ 910590 h 2676525"/>
                <a:gd name="connsiteX21" fmla="*/ 1685823 w 3752850"/>
                <a:gd name="connsiteY21" fmla="*/ 920115 h 2676525"/>
                <a:gd name="connsiteX22" fmla="*/ 1738211 w 3752850"/>
                <a:gd name="connsiteY22" fmla="*/ 1052513 h 2676525"/>
                <a:gd name="connsiteX23" fmla="*/ 1708683 w 3752850"/>
                <a:gd name="connsiteY23" fmla="*/ 1803082 h 2676525"/>
                <a:gd name="connsiteX24" fmla="*/ 1554378 w 3752850"/>
                <a:gd name="connsiteY24" fmla="*/ 1870710 h 2676525"/>
                <a:gd name="connsiteX25" fmla="*/ 1435316 w 3752850"/>
                <a:gd name="connsiteY25" fmla="*/ 1783080 h 2676525"/>
                <a:gd name="connsiteX26" fmla="*/ 108483 w 3752850"/>
                <a:gd name="connsiteY26" fmla="*/ 1543050 h 2676525"/>
                <a:gd name="connsiteX27" fmla="*/ 1803 w 3752850"/>
                <a:gd name="connsiteY27" fmla="*/ 1593532 h 2676525"/>
                <a:gd name="connsiteX28" fmla="*/ 76098 w 3752850"/>
                <a:gd name="connsiteY28" fmla="*/ 1698307 h 2676525"/>
                <a:gd name="connsiteX29" fmla="*/ 1278153 w 3752850"/>
                <a:gd name="connsiteY29" fmla="*/ 2038350 h 2676525"/>
                <a:gd name="connsiteX30" fmla="*/ 1529613 w 3752850"/>
                <a:gd name="connsiteY30" fmla="*/ 1967865 h 2676525"/>
                <a:gd name="connsiteX31" fmla="*/ 1674393 w 3752850"/>
                <a:gd name="connsiteY31" fmla="*/ 2080260 h 2676525"/>
                <a:gd name="connsiteX32" fmla="*/ 1622006 w 3752850"/>
                <a:gd name="connsiteY32" fmla="*/ 2587942 h 2676525"/>
                <a:gd name="connsiteX33" fmla="*/ 1663916 w 3752850"/>
                <a:gd name="connsiteY33" fmla="*/ 2670810 h 2676525"/>
                <a:gd name="connsiteX34" fmla="*/ 1761071 w 3752850"/>
                <a:gd name="connsiteY34" fmla="*/ 2580323 h 2676525"/>
                <a:gd name="connsiteX35" fmla="*/ 2064918 w 3752850"/>
                <a:gd name="connsiteY35" fmla="*/ 2247900 h 2676525"/>
                <a:gd name="connsiteX36" fmla="*/ 3703218 w 3752850"/>
                <a:gd name="connsiteY36" fmla="*/ 1757363 h 2676525"/>
                <a:gd name="connsiteX37" fmla="*/ 3756558 w 3752850"/>
                <a:gd name="connsiteY37" fmla="*/ 1681163 h 2676525"/>
                <a:gd name="connsiteX38" fmla="*/ 1200048 w 3752850"/>
                <a:gd name="connsiteY38" fmla="*/ 1896428 h 2676525"/>
                <a:gd name="connsiteX39" fmla="*/ 1172426 w 3752850"/>
                <a:gd name="connsiteY39" fmla="*/ 1888807 h 2676525"/>
                <a:gd name="connsiteX40" fmla="*/ 323748 w 3752850"/>
                <a:gd name="connsiteY40" fmla="*/ 1688782 h 2676525"/>
                <a:gd name="connsiteX41" fmla="*/ 1217193 w 3752850"/>
                <a:gd name="connsiteY41" fmla="*/ 1864042 h 2676525"/>
                <a:gd name="connsiteX42" fmla="*/ 1473416 w 3752850"/>
                <a:gd name="connsiteY42" fmla="*/ 1928813 h 2676525"/>
                <a:gd name="connsiteX43" fmla="*/ 1200048 w 3752850"/>
                <a:gd name="connsiteY43" fmla="*/ 1896428 h 2676525"/>
                <a:gd name="connsiteX44" fmla="*/ 2038248 w 3752850"/>
                <a:gd name="connsiteY44" fmla="*/ 2161223 h 2676525"/>
                <a:gd name="connsiteX45" fmla="*/ 3534626 w 3752850"/>
                <a:gd name="connsiteY45" fmla="*/ 1725930 h 2676525"/>
                <a:gd name="connsiteX46" fmla="*/ 2038248 w 3752850"/>
                <a:gd name="connsiteY46" fmla="*/ 216122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52850" h="2676525">
                  <a:moveTo>
                    <a:pt x="3756558" y="1681163"/>
                  </a:moveTo>
                  <a:cubicBezTo>
                    <a:pt x="3747033" y="1636395"/>
                    <a:pt x="3699408" y="1644015"/>
                    <a:pt x="3664166" y="1638300"/>
                  </a:cubicBezTo>
                  <a:cubicBezTo>
                    <a:pt x="3551771" y="1623060"/>
                    <a:pt x="3442233" y="1603057"/>
                    <a:pt x="3330791" y="1598295"/>
                  </a:cubicBezTo>
                  <a:cubicBezTo>
                    <a:pt x="2900261" y="1575435"/>
                    <a:pt x="2494496" y="1641157"/>
                    <a:pt x="2148738" y="1925955"/>
                  </a:cubicBezTo>
                  <a:cubicBezTo>
                    <a:pt x="2066823" y="1993582"/>
                    <a:pt x="1991576" y="2076450"/>
                    <a:pt x="1914423" y="2150745"/>
                  </a:cubicBezTo>
                  <a:cubicBezTo>
                    <a:pt x="1884896" y="2181225"/>
                    <a:pt x="1852511" y="2195513"/>
                    <a:pt x="1812506" y="2181225"/>
                  </a:cubicBezTo>
                  <a:cubicBezTo>
                    <a:pt x="1772501" y="2165985"/>
                    <a:pt x="1784883" y="2124075"/>
                    <a:pt x="1784883" y="2093595"/>
                  </a:cubicBezTo>
                  <a:cubicBezTo>
                    <a:pt x="1792503" y="1936432"/>
                    <a:pt x="1807743" y="1778317"/>
                    <a:pt x="1807743" y="1618298"/>
                  </a:cubicBezTo>
                  <a:cubicBezTo>
                    <a:pt x="1807743" y="1507807"/>
                    <a:pt x="1852511" y="1430655"/>
                    <a:pt x="1929663" y="1355407"/>
                  </a:cubicBezTo>
                  <a:cubicBezTo>
                    <a:pt x="1966811" y="1317307"/>
                    <a:pt x="1997291" y="1297305"/>
                    <a:pt x="2037296" y="1325880"/>
                  </a:cubicBezTo>
                  <a:lnTo>
                    <a:pt x="1980146" y="1204913"/>
                  </a:lnTo>
                  <a:cubicBezTo>
                    <a:pt x="1960143" y="1271588"/>
                    <a:pt x="1905851" y="1326832"/>
                    <a:pt x="1847748" y="1324928"/>
                  </a:cubicBezTo>
                  <a:cubicBezTo>
                    <a:pt x="1795361" y="1322070"/>
                    <a:pt x="1820126" y="1240155"/>
                    <a:pt x="1818221" y="1194435"/>
                  </a:cubicBezTo>
                  <a:cubicBezTo>
                    <a:pt x="1815363" y="819150"/>
                    <a:pt x="1813458" y="443865"/>
                    <a:pt x="1756308" y="71438"/>
                  </a:cubicBezTo>
                  <a:cubicBezTo>
                    <a:pt x="1751546" y="40957"/>
                    <a:pt x="1753451" y="19050"/>
                    <a:pt x="1762976" y="0"/>
                  </a:cubicBezTo>
                  <a:lnTo>
                    <a:pt x="1649628" y="2857"/>
                  </a:lnTo>
                  <a:cubicBezTo>
                    <a:pt x="1675346" y="29527"/>
                    <a:pt x="1689633" y="62865"/>
                    <a:pt x="1702016" y="103822"/>
                  </a:cubicBezTo>
                  <a:cubicBezTo>
                    <a:pt x="1769643" y="348615"/>
                    <a:pt x="1734401" y="599122"/>
                    <a:pt x="1711541" y="849630"/>
                  </a:cubicBezTo>
                  <a:cubicBezTo>
                    <a:pt x="1706778" y="844868"/>
                    <a:pt x="1699158" y="837247"/>
                    <a:pt x="1696301" y="832485"/>
                  </a:cubicBezTo>
                  <a:cubicBezTo>
                    <a:pt x="1695348" y="824865"/>
                    <a:pt x="1694396" y="817245"/>
                    <a:pt x="1693443" y="808672"/>
                  </a:cubicBezTo>
                  <a:lnTo>
                    <a:pt x="1646771" y="910590"/>
                  </a:lnTo>
                  <a:cubicBezTo>
                    <a:pt x="1658201" y="908685"/>
                    <a:pt x="1670583" y="910590"/>
                    <a:pt x="1685823" y="920115"/>
                  </a:cubicBezTo>
                  <a:cubicBezTo>
                    <a:pt x="1733448" y="950595"/>
                    <a:pt x="1740116" y="1000125"/>
                    <a:pt x="1738211" y="1052513"/>
                  </a:cubicBezTo>
                  <a:cubicBezTo>
                    <a:pt x="1728686" y="1303020"/>
                    <a:pt x="1721066" y="1552575"/>
                    <a:pt x="1708683" y="1803082"/>
                  </a:cubicBezTo>
                  <a:cubicBezTo>
                    <a:pt x="1703921" y="1918335"/>
                    <a:pt x="1654391" y="1938338"/>
                    <a:pt x="1554378" y="1870710"/>
                  </a:cubicBezTo>
                  <a:cubicBezTo>
                    <a:pt x="1514373" y="1843088"/>
                    <a:pt x="1474368" y="1810703"/>
                    <a:pt x="1435316" y="1783080"/>
                  </a:cubicBezTo>
                  <a:cubicBezTo>
                    <a:pt x="1032408" y="1492567"/>
                    <a:pt x="586638" y="1427798"/>
                    <a:pt x="108483" y="1543050"/>
                  </a:cubicBezTo>
                  <a:cubicBezTo>
                    <a:pt x="68478" y="1553528"/>
                    <a:pt x="14186" y="1553528"/>
                    <a:pt x="1803" y="1593532"/>
                  </a:cubicBezTo>
                  <a:cubicBezTo>
                    <a:pt x="-10579" y="1644015"/>
                    <a:pt x="43713" y="1668780"/>
                    <a:pt x="76098" y="1698307"/>
                  </a:cubicBezTo>
                  <a:cubicBezTo>
                    <a:pt x="421856" y="2010728"/>
                    <a:pt x="815238" y="2150745"/>
                    <a:pt x="1278153" y="2038350"/>
                  </a:cubicBezTo>
                  <a:cubicBezTo>
                    <a:pt x="1362926" y="2018348"/>
                    <a:pt x="1444841" y="1990725"/>
                    <a:pt x="1529613" y="1967865"/>
                  </a:cubicBezTo>
                  <a:cubicBezTo>
                    <a:pt x="1654391" y="1932623"/>
                    <a:pt x="1681061" y="1952625"/>
                    <a:pt x="1674393" y="2080260"/>
                  </a:cubicBezTo>
                  <a:cubicBezTo>
                    <a:pt x="1664868" y="2250758"/>
                    <a:pt x="1657248" y="2420303"/>
                    <a:pt x="1622006" y="2587942"/>
                  </a:cubicBezTo>
                  <a:cubicBezTo>
                    <a:pt x="1612481" y="2632710"/>
                    <a:pt x="1617243" y="2663190"/>
                    <a:pt x="1663916" y="2670810"/>
                  </a:cubicBezTo>
                  <a:cubicBezTo>
                    <a:pt x="1728686" y="2681288"/>
                    <a:pt x="1773453" y="2693670"/>
                    <a:pt x="1761071" y="2580323"/>
                  </a:cubicBezTo>
                  <a:cubicBezTo>
                    <a:pt x="1723923" y="2249805"/>
                    <a:pt x="1738211" y="2189798"/>
                    <a:pt x="2064918" y="2247900"/>
                  </a:cubicBezTo>
                  <a:cubicBezTo>
                    <a:pt x="2686901" y="2355533"/>
                    <a:pt x="3242208" y="2203133"/>
                    <a:pt x="3703218" y="1757363"/>
                  </a:cubicBezTo>
                  <a:cubicBezTo>
                    <a:pt x="3724173" y="1736407"/>
                    <a:pt x="3763226" y="1716405"/>
                    <a:pt x="3756558" y="1681163"/>
                  </a:cubicBezTo>
                  <a:close/>
                  <a:moveTo>
                    <a:pt x="1200048" y="1896428"/>
                  </a:moveTo>
                  <a:cubicBezTo>
                    <a:pt x="1192428" y="1896428"/>
                    <a:pt x="1182903" y="1891665"/>
                    <a:pt x="1172426" y="1888807"/>
                  </a:cubicBezTo>
                  <a:cubicBezTo>
                    <a:pt x="880961" y="1856423"/>
                    <a:pt x="597116" y="1796415"/>
                    <a:pt x="323748" y="1688782"/>
                  </a:cubicBezTo>
                  <a:cubicBezTo>
                    <a:pt x="622833" y="1745932"/>
                    <a:pt x="919061" y="1805940"/>
                    <a:pt x="1217193" y="1864042"/>
                  </a:cubicBezTo>
                  <a:cubicBezTo>
                    <a:pt x="1291488" y="1879282"/>
                    <a:pt x="1371498" y="1881188"/>
                    <a:pt x="1473416" y="1928813"/>
                  </a:cubicBezTo>
                  <a:cubicBezTo>
                    <a:pt x="1363878" y="1918335"/>
                    <a:pt x="1279106" y="1916430"/>
                    <a:pt x="1200048" y="1896428"/>
                  </a:cubicBezTo>
                  <a:close/>
                  <a:moveTo>
                    <a:pt x="2038248" y="2161223"/>
                  </a:moveTo>
                  <a:cubicBezTo>
                    <a:pt x="2322093" y="2008823"/>
                    <a:pt x="3215538" y="1748790"/>
                    <a:pt x="3534626" y="1725930"/>
                  </a:cubicBezTo>
                  <a:cubicBezTo>
                    <a:pt x="3031706" y="1858328"/>
                    <a:pt x="2533548" y="2011680"/>
                    <a:pt x="2038248" y="21612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3A9F98-C731-4733-A6E5-4CBBD39AF0AD}"/>
                </a:ext>
              </a:extLst>
            </p:cNvPr>
            <p:cNvSpPr/>
            <p:nvPr/>
          </p:nvSpPr>
          <p:spPr>
            <a:xfrm>
              <a:off x="5434753" y="1357191"/>
              <a:ext cx="942975" cy="1466850"/>
            </a:xfrm>
            <a:custGeom>
              <a:avLst/>
              <a:gdLst>
                <a:gd name="connsiteX0" fmla="*/ 606954 w 942975"/>
                <a:gd name="connsiteY0" fmla="*/ 1410773 h 1466850"/>
                <a:gd name="connsiteX1" fmla="*/ 883179 w 942975"/>
                <a:gd name="connsiteY1" fmla="*/ 1087876 h 1466850"/>
                <a:gd name="connsiteX2" fmla="*/ 900324 w 942975"/>
                <a:gd name="connsiteY2" fmla="*/ 412553 h 1466850"/>
                <a:gd name="connsiteX3" fmla="*/ 462174 w 942975"/>
                <a:gd name="connsiteY3" fmla="*/ 121 h 1466850"/>
                <a:gd name="connsiteX4" fmla="*/ 26882 w 942975"/>
                <a:gd name="connsiteY4" fmla="*/ 447796 h 1466850"/>
                <a:gd name="connsiteX5" fmla="*/ 101177 w 942975"/>
                <a:gd name="connsiteY5" fmla="*/ 1170743 h 1466850"/>
                <a:gd name="connsiteX6" fmla="*/ 360257 w 942975"/>
                <a:gd name="connsiteY6" fmla="*/ 1426013 h 1466850"/>
                <a:gd name="connsiteX7" fmla="*/ 429789 w 942975"/>
                <a:gd name="connsiteY7" fmla="*/ 1467923 h 1466850"/>
                <a:gd name="connsiteX8" fmla="*/ 543137 w 942975"/>
                <a:gd name="connsiteY8" fmla="*/ 1465066 h 1466850"/>
                <a:gd name="connsiteX9" fmla="*/ 606954 w 942975"/>
                <a:gd name="connsiteY9" fmla="*/ 1410773 h 1466850"/>
                <a:gd name="connsiteX10" fmla="*/ 875559 w 942975"/>
                <a:gd name="connsiteY10" fmla="*/ 730688 h 1466850"/>
                <a:gd name="connsiteX11" fmla="*/ 646959 w 942975"/>
                <a:gd name="connsiteY11" fmla="*/ 1310761 h 1466850"/>
                <a:gd name="connsiteX12" fmla="*/ 875559 w 942975"/>
                <a:gd name="connsiteY12" fmla="*/ 73068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2975" h="1466850">
                  <a:moveTo>
                    <a:pt x="606954" y="1410773"/>
                  </a:moveTo>
                  <a:cubicBezTo>
                    <a:pt x="746019" y="1343146"/>
                    <a:pt x="833649" y="1230751"/>
                    <a:pt x="883179" y="1087876"/>
                  </a:cubicBezTo>
                  <a:cubicBezTo>
                    <a:pt x="957474" y="864991"/>
                    <a:pt x="969857" y="637343"/>
                    <a:pt x="900324" y="412553"/>
                  </a:cubicBezTo>
                  <a:cubicBezTo>
                    <a:pt x="835554" y="192526"/>
                    <a:pt x="624099" y="-5594"/>
                    <a:pt x="462174" y="121"/>
                  </a:cubicBezTo>
                  <a:cubicBezTo>
                    <a:pt x="290724" y="4883"/>
                    <a:pt x="76412" y="220148"/>
                    <a:pt x="26882" y="447796"/>
                  </a:cubicBezTo>
                  <a:cubicBezTo>
                    <a:pt x="-27411" y="695446"/>
                    <a:pt x="2117" y="938333"/>
                    <a:pt x="101177" y="1170743"/>
                  </a:cubicBezTo>
                  <a:cubicBezTo>
                    <a:pt x="150707" y="1287901"/>
                    <a:pt x="235479" y="1383151"/>
                    <a:pt x="360257" y="1426013"/>
                  </a:cubicBezTo>
                  <a:cubicBezTo>
                    <a:pt x="390737" y="1436491"/>
                    <a:pt x="412644" y="1449826"/>
                    <a:pt x="429789" y="1467923"/>
                  </a:cubicBezTo>
                  <a:lnTo>
                    <a:pt x="543137" y="1465066"/>
                  </a:lnTo>
                  <a:cubicBezTo>
                    <a:pt x="553614" y="1442206"/>
                    <a:pt x="574569" y="1426013"/>
                    <a:pt x="606954" y="1410773"/>
                  </a:cubicBezTo>
                  <a:close/>
                  <a:moveTo>
                    <a:pt x="875559" y="730688"/>
                  </a:moveTo>
                  <a:cubicBezTo>
                    <a:pt x="929852" y="963098"/>
                    <a:pt x="833649" y="1198366"/>
                    <a:pt x="646959" y="1310761"/>
                  </a:cubicBezTo>
                  <a:cubicBezTo>
                    <a:pt x="775547" y="1147883"/>
                    <a:pt x="860319" y="967861"/>
                    <a:pt x="875559" y="7306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3D271C-8B41-41E0-8BB3-FF44B7990EB2}"/>
              </a:ext>
            </a:extLst>
          </p:cNvPr>
          <p:cNvGrpSpPr/>
          <p:nvPr/>
        </p:nvGrpSpPr>
        <p:grpSpPr>
          <a:xfrm>
            <a:off x="3114324" y="3928184"/>
            <a:ext cx="329051" cy="652297"/>
            <a:chOff x="4513211" y="4124289"/>
            <a:chExt cx="227247" cy="45048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71B8F9-1E62-4C64-A9A2-78BBF536253D}"/>
                </a:ext>
              </a:extLst>
            </p:cNvPr>
            <p:cNvSpPr/>
            <p:nvPr/>
          </p:nvSpPr>
          <p:spPr>
            <a:xfrm>
              <a:off x="4513211" y="4219805"/>
              <a:ext cx="225588" cy="354969"/>
            </a:xfrm>
            <a:custGeom>
              <a:avLst/>
              <a:gdLst>
                <a:gd name="connsiteX0" fmla="*/ 211655 w 225588"/>
                <a:gd name="connsiteY0" fmla="*/ 195758 h 354969"/>
                <a:gd name="connsiteX1" fmla="*/ 184783 w 225588"/>
                <a:gd name="connsiteY1" fmla="*/ 145332 h 354969"/>
                <a:gd name="connsiteX2" fmla="*/ 140661 w 225588"/>
                <a:gd name="connsiteY2" fmla="*/ 22586 h 354969"/>
                <a:gd name="connsiteX3" fmla="*/ 117770 w 225588"/>
                <a:gd name="connsiteY3" fmla="*/ 359 h 354969"/>
                <a:gd name="connsiteX4" fmla="*/ 118434 w 225588"/>
                <a:gd name="connsiteY4" fmla="*/ 10311 h 354969"/>
                <a:gd name="connsiteX5" fmla="*/ 105164 w 225588"/>
                <a:gd name="connsiteY5" fmla="*/ 27 h 354969"/>
                <a:gd name="connsiteX6" fmla="*/ 83600 w 225588"/>
                <a:gd name="connsiteY6" fmla="*/ 21259 h 354969"/>
                <a:gd name="connsiteX7" fmla="*/ 57724 w 225588"/>
                <a:gd name="connsiteY7" fmla="*/ 93580 h 354969"/>
                <a:gd name="connsiteX8" fmla="*/ 21232 w 225588"/>
                <a:gd name="connsiteY8" fmla="*/ 179171 h 354969"/>
                <a:gd name="connsiteX9" fmla="*/ 0 w 225588"/>
                <a:gd name="connsiteY9" fmla="*/ 239549 h 354969"/>
                <a:gd name="connsiteX10" fmla="*/ 0 w 225588"/>
                <a:gd name="connsiteY10" fmla="*/ 277036 h 354969"/>
                <a:gd name="connsiteX11" fmla="*/ 42464 w 225588"/>
                <a:gd name="connsiteY11" fmla="*/ 340732 h 354969"/>
                <a:gd name="connsiteX12" fmla="*/ 120092 w 225588"/>
                <a:gd name="connsiteY12" fmla="*/ 354001 h 354969"/>
                <a:gd name="connsiteX13" fmla="*/ 120756 w 225588"/>
                <a:gd name="connsiteY13" fmla="*/ 353670 h 354969"/>
                <a:gd name="connsiteX14" fmla="*/ 210328 w 225588"/>
                <a:gd name="connsiteY14" fmla="*/ 312533 h 354969"/>
                <a:gd name="connsiteX15" fmla="*/ 211655 w 225588"/>
                <a:gd name="connsiteY15" fmla="*/ 195758 h 3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5588" h="354969">
                  <a:moveTo>
                    <a:pt x="211655" y="195758"/>
                  </a:moveTo>
                  <a:cubicBezTo>
                    <a:pt x="201702" y="179502"/>
                    <a:pt x="191418" y="163579"/>
                    <a:pt x="184783" y="145332"/>
                  </a:cubicBezTo>
                  <a:cubicBezTo>
                    <a:pt x="169855" y="104528"/>
                    <a:pt x="155258" y="63391"/>
                    <a:pt x="140661" y="22586"/>
                  </a:cubicBezTo>
                  <a:cubicBezTo>
                    <a:pt x="136680" y="11307"/>
                    <a:pt x="131372" y="1686"/>
                    <a:pt x="117770" y="359"/>
                  </a:cubicBezTo>
                  <a:cubicBezTo>
                    <a:pt x="118102" y="3676"/>
                    <a:pt x="118102" y="6994"/>
                    <a:pt x="118434" y="10311"/>
                  </a:cubicBezTo>
                  <a:cubicBezTo>
                    <a:pt x="113126" y="7989"/>
                    <a:pt x="110140" y="2349"/>
                    <a:pt x="105164" y="27"/>
                  </a:cubicBezTo>
                  <a:cubicBezTo>
                    <a:pt x="90567" y="-636"/>
                    <a:pt x="87249" y="10975"/>
                    <a:pt x="83600" y="21259"/>
                  </a:cubicBezTo>
                  <a:cubicBezTo>
                    <a:pt x="74975" y="45145"/>
                    <a:pt x="66349" y="69362"/>
                    <a:pt x="57724" y="93580"/>
                  </a:cubicBezTo>
                  <a:cubicBezTo>
                    <a:pt x="47108" y="122774"/>
                    <a:pt x="38814" y="152963"/>
                    <a:pt x="21232" y="179171"/>
                  </a:cubicBezTo>
                  <a:cubicBezTo>
                    <a:pt x="8957" y="197748"/>
                    <a:pt x="663" y="217322"/>
                    <a:pt x="0" y="239549"/>
                  </a:cubicBezTo>
                  <a:cubicBezTo>
                    <a:pt x="0" y="252155"/>
                    <a:pt x="0" y="264430"/>
                    <a:pt x="0" y="277036"/>
                  </a:cubicBezTo>
                  <a:cubicBezTo>
                    <a:pt x="2654" y="305898"/>
                    <a:pt x="19573" y="325803"/>
                    <a:pt x="42464" y="340732"/>
                  </a:cubicBezTo>
                  <a:cubicBezTo>
                    <a:pt x="66349" y="356324"/>
                    <a:pt x="93221" y="355992"/>
                    <a:pt x="120092" y="354001"/>
                  </a:cubicBezTo>
                  <a:cubicBezTo>
                    <a:pt x="120424" y="354001"/>
                    <a:pt x="120424" y="353670"/>
                    <a:pt x="120756" y="353670"/>
                  </a:cubicBezTo>
                  <a:cubicBezTo>
                    <a:pt x="156253" y="352674"/>
                    <a:pt x="187769" y="341727"/>
                    <a:pt x="210328" y="312533"/>
                  </a:cubicBezTo>
                  <a:cubicBezTo>
                    <a:pt x="234545" y="280354"/>
                    <a:pt x="234877" y="233909"/>
                    <a:pt x="211655" y="195758"/>
                  </a:cubicBezTo>
                  <a:close/>
                </a:path>
              </a:pathLst>
            </a:custGeom>
            <a:solidFill>
              <a:srgbClr val="D9E02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D17A9B4-E37F-40DA-83AB-D8AC1DE15A81}"/>
                </a:ext>
              </a:extLst>
            </p:cNvPr>
            <p:cNvSpPr/>
            <p:nvPr/>
          </p:nvSpPr>
          <p:spPr>
            <a:xfrm>
              <a:off x="4630981" y="4220164"/>
              <a:ext cx="109477" cy="351652"/>
            </a:xfrm>
            <a:custGeom>
              <a:avLst/>
              <a:gdLst>
                <a:gd name="connsiteX0" fmla="*/ 663 w 109476"/>
                <a:gd name="connsiteY0" fmla="*/ 12275 h 351651"/>
                <a:gd name="connsiteX1" fmla="*/ 0 w 109476"/>
                <a:gd name="connsiteY1" fmla="*/ 0 h 351651"/>
                <a:gd name="connsiteX2" fmla="*/ 22891 w 109476"/>
                <a:gd name="connsiteY2" fmla="*/ 22227 h 351651"/>
                <a:gd name="connsiteX3" fmla="*/ 67013 w 109476"/>
                <a:gd name="connsiteY3" fmla="*/ 144974 h 351651"/>
                <a:gd name="connsiteX4" fmla="*/ 93884 w 109476"/>
                <a:gd name="connsiteY4" fmla="*/ 195399 h 351651"/>
                <a:gd name="connsiteX5" fmla="*/ 92557 w 109476"/>
                <a:gd name="connsiteY5" fmla="*/ 311511 h 351651"/>
                <a:gd name="connsiteX6" fmla="*/ 663 w 109476"/>
                <a:gd name="connsiteY6" fmla="*/ 352979 h 351651"/>
                <a:gd name="connsiteX7" fmla="*/ 25544 w 109476"/>
                <a:gd name="connsiteY7" fmla="*/ 278004 h 351651"/>
                <a:gd name="connsiteX8" fmla="*/ 27535 w 109476"/>
                <a:gd name="connsiteY8" fmla="*/ 218953 h 351651"/>
                <a:gd name="connsiteX9" fmla="*/ 11943 w 109476"/>
                <a:gd name="connsiteY9" fmla="*/ 60378 h 351651"/>
                <a:gd name="connsiteX10" fmla="*/ 4976 w 109476"/>
                <a:gd name="connsiteY10" fmla="*/ 21564 h 351651"/>
                <a:gd name="connsiteX11" fmla="*/ 663 w 109476"/>
                <a:gd name="connsiteY11" fmla="*/ 12275 h 35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76" h="351651">
                  <a:moveTo>
                    <a:pt x="663" y="12275"/>
                  </a:moveTo>
                  <a:cubicBezTo>
                    <a:pt x="332" y="8294"/>
                    <a:pt x="332" y="3981"/>
                    <a:pt x="0" y="0"/>
                  </a:cubicBezTo>
                  <a:cubicBezTo>
                    <a:pt x="13602" y="1327"/>
                    <a:pt x="18910" y="10948"/>
                    <a:pt x="22891" y="22227"/>
                  </a:cubicBezTo>
                  <a:cubicBezTo>
                    <a:pt x="37487" y="63364"/>
                    <a:pt x="52084" y="104169"/>
                    <a:pt x="67013" y="144974"/>
                  </a:cubicBezTo>
                  <a:cubicBezTo>
                    <a:pt x="73648" y="162888"/>
                    <a:pt x="83932" y="179143"/>
                    <a:pt x="93884" y="195399"/>
                  </a:cubicBezTo>
                  <a:cubicBezTo>
                    <a:pt x="117107" y="233550"/>
                    <a:pt x="116775" y="279995"/>
                    <a:pt x="92557" y="311511"/>
                  </a:cubicBezTo>
                  <a:cubicBezTo>
                    <a:pt x="69667" y="341700"/>
                    <a:pt x="37156" y="352316"/>
                    <a:pt x="663" y="352979"/>
                  </a:cubicBezTo>
                  <a:cubicBezTo>
                    <a:pt x="16587" y="330420"/>
                    <a:pt x="21564" y="304544"/>
                    <a:pt x="25544" y="278004"/>
                  </a:cubicBezTo>
                  <a:cubicBezTo>
                    <a:pt x="28199" y="258431"/>
                    <a:pt x="27535" y="238526"/>
                    <a:pt x="27535" y="218953"/>
                  </a:cubicBezTo>
                  <a:cubicBezTo>
                    <a:pt x="27867" y="165542"/>
                    <a:pt x="20568" y="112794"/>
                    <a:pt x="11943" y="60378"/>
                  </a:cubicBezTo>
                  <a:cubicBezTo>
                    <a:pt x="9952" y="47440"/>
                    <a:pt x="7298" y="34502"/>
                    <a:pt x="4976" y="21564"/>
                  </a:cubicBezTo>
                  <a:cubicBezTo>
                    <a:pt x="4313" y="17914"/>
                    <a:pt x="3981" y="14597"/>
                    <a:pt x="663" y="12275"/>
                  </a:cubicBezTo>
                  <a:close/>
                </a:path>
              </a:pathLst>
            </a:custGeom>
            <a:solidFill>
              <a:srgbClr val="C2BB4A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F89CD6-6E9E-4930-A7BA-E1840122AEB5}"/>
                </a:ext>
              </a:extLst>
            </p:cNvPr>
            <p:cNvSpPr/>
            <p:nvPr/>
          </p:nvSpPr>
          <p:spPr>
            <a:xfrm>
              <a:off x="4561893" y="4124289"/>
              <a:ext cx="109477" cy="109477"/>
            </a:xfrm>
            <a:custGeom>
              <a:avLst/>
              <a:gdLst>
                <a:gd name="connsiteX0" fmla="*/ 63449 w 109476"/>
                <a:gd name="connsiteY0" fmla="*/ 56397 h 109476"/>
                <a:gd name="connsiteX1" fmla="*/ 111220 w 109476"/>
                <a:gd name="connsiteY1" fmla="*/ 0 h 109476"/>
                <a:gd name="connsiteX2" fmla="*/ 104917 w 109476"/>
                <a:gd name="connsiteY2" fmla="*/ 0 h 109476"/>
                <a:gd name="connsiteX3" fmla="*/ 104917 w 109476"/>
                <a:gd name="connsiteY3" fmla="*/ 1659 h 109476"/>
                <a:gd name="connsiteX4" fmla="*/ 94965 w 109476"/>
                <a:gd name="connsiteY4" fmla="*/ 3649 h 109476"/>
                <a:gd name="connsiteX5" fmla="*/ 52170 w 109476"/>
                <a:gd name="connsiteY5" fmla="*/ 53743 h 109476"/>
                <a:gd name="connsiteX6" fmla="*/ 7715 w 109476"/>
                <a:gd name="connsiteY6" fmla="*/ 19905 h 109476"/>
                <a:gd name="connsiteX7" fmla="*/ 85 w 109476"/>
                <a:gd name="connsiteY7" fmla="*/ 23222 h 109476"/>
                <a:gd name="connsiteX8" fmla="*/ 6388 w 109476"/>
                <a:gd name="connsiteY8" fmla="*/ 29194 h 109476"/>
                <a:gd name="connsiteX9" fmla="*/ 32265 w 109476"/>
                <a:gd name="connsiteY9" fmla="*/ 42795 h 109476"/>
                <a:gd name="connsiteX10" fmla="*/ 57146 w 109476"/>
                <a:gd name="connsiteY10" fmla="*/ 97534 h 109476"/>
                <a:gd name="connsiteX11" fmla="*/ 70084 w 109476"/>
                <a:gd name="connsiteY11" fmla="*/ 108481 h 109476"/>
                <a:gd name="connsiteX12" fmla="*/ 69420 w 109476"/>
                <a:gd name="connsiteY12" fmla="*/ 96207 h 109476"/>
                <a:gd name="connsiteX13" fmla="*/ 57477 w 109476"/>
                <a:gd name="connsiteY13" fmla="*/ 67013 h 109476"/>
                <a:gd name="connsiteX14" fmla="*/ 63449 w 109476"/>
                <a:gd name="connsiteY14" fmla="*/ 56397 h 10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476" h="109476">
                  <a:moveTo>
                    <a:pt x="63449" y="56397"/>
                  </a:moveTo>
                  <a:cubicBezTo>
                    <a:pt x="91979" y="52084"/>
                    <a:pt x="110889" y="29526"/>
                    <a:pt x="111220" y="0"/>
                  </a:cubicBezTo>
                  <a:cubicBezTo>
                    <a:pt x="109230" y="0"/>
                    <a:pt x="106908" y="0"/>
                    <a:pt x="104917" y="0"/>
                  </a:cubicBezTo>
                  <a:cubicBezTo>
                    <a:pt x="104917" y="663"/>
                    <a:pt x="104917" y="1327"/>
                    <a:pt x="104917" y="1659"/>
                  </a:cubicBezTo>
                  <a:cubicBezTo>
                    <a:pt x="101600" y="1659"/>
                    <a:pt x="98282" y="2322"/>
                    <a:pt x="94965" y="3649"/>
                  </a:cubicBezTo>
                  <a:cubicBezTo>
                    <a:pt x="72406" y="13270"/>
                    <a:pt x="58141" y="29857"/>
                    <a:pt x="52170" y="53743"/>
                  </a:cubicBezTo>
                  <a:cubicBezTo>
                    <a:pt x="41554" y="36824"/>
                    <a:pt x="28615" y="23222"/>
                    <a:pt x="7715" y="19905"/>
                  </a:cubicBezTo>
                  <a:cubicBezTo>
                    <a:pt x="4398" y="19241"/>
                    <a:pt x="417" y="17583"/>
                    <a:pt x="85" y="23222"/>
                  </a:cubicBezTo>
                  <a:cubicBezTo>
                    <a:pt x="-578" y="28199"/>
                    <a:pt x="2739" y="28862"/>
                    <a:pt x="6388" y="29194"/>
                  </a:cubicBezTo>
                  <a:cubicBezTo>
                    <a:pt x="17004" y="30189"/>
                    <a:pt x="25298" y="35497"/>
                    <a:pt x="32265" y="42795"/>
                  </a:cubicBezTo>
                  <a:cubicBezTo>
                    <a:pt x="46530" y="58056"/>
                    <a:pt x="53828" y="76965"/>
                    <a:pt x="57146" y="97534"/>
                  </a:cubicBezTo>
                  <a:cubicBezTo>
                    <a:pt x="60131" y="102842"/>
                    <a:pt x="58141" y="113789"/>
                    <a:pt x="70084" y="108481"/>
                  </a:cubicBezTo>
                  <a:cubicBezTo>
                    <a:pt x="74728" y="104169"/>
                    <a:pt x="73401" y="100188"/>
                    <a:pt x="69420" y="96207"/>
                  </a:cubicBezTo>
                  <a:cubicBezTo>
                    <a:pt x="67430" y="85591"/>
                    <a:pt x="61790" y="76634"/>
                    <a:pt x="57477" y="67013"/>
                  </a:cubicBezTo>
                  <a:cubicBezTo>
                    <a:pt x="54160" y="59051"/>
                    <a:pt x="56482" y="57392"/>
                    <a:pt x="63449" y="56397"/>
                  </a:cubicBezTo>
                  <a:close/>
                </a:path>
              </a:pathLst>
            </a:custGeom>
            <a:solidFill>
              <a:srgbClr val="48A267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220">
            <a:extLst>
              <a:ext uri="{FF2B5EF4-FFF2-40B4-BE49-F238E27FC236}">
                <a16:creationId xmlns:a16="http://schemas.microsoft.com/office/drawing/2014/main" id="{D0EFCB2F-8AAC-446B-8371-E9AED63416B0}"/>
              </a:ext>
            </a:extLst>
          </p:cNvPr>
          <p:cNvGrpSpPr/>
          <p:nvPr/>
        </p:nvGrpSpPr>
        <p:grpSpPr>
          <a:xfrm>
            <a:off x="3579487" y="3982691"/>
            <a:ext cx="451589" cy="565132"/>
            <a:chOff x="5262562" y="2386012"/>
            <a:chExt cx="1666875" cy="208597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DC77AC-BBAE-4C8C-83CD-3378C616F22D}"/>
                </a:ext>
              </a:extLst>
            </p:cNvPr>
            <p:cNvSpPr/>
            <p:nvPr/>
          </p:nvSpPr>
          <p:spPr>
            <a:xfrm>
              <a:off x="5262562" y="2797492"/>
              <a:ext cx="1657350" cy="1657350"/>
            </a:xfrm>
            <a:custGeom>
              <a:avLst/>
              <a:gdLst>
                <a:gd name="connsiteX0" fmla="*/ 1663065 w 1657350"/>
                <a:gd name="connsiteY0" fmla="*/ 831533 h 1657350"/>
                <a:gd name="connsiteX1" fmla="*/ 831533 w 1657350"/>
                <a:gd name="connsiteY1" fmla="*/ 1663065 h 1657350"/>
                <a:gd name="connsiteX2" fmla="*/ 0 w 1657350"/>
                <a:gd name="connsiteY2" fmla="*/ 831533 h 1657350"/>
                <a:gd name="connsiteX3" fmla="*/ 831533 w 1657350"/>
                <a:gd name="connsiteY3" fmla="*/ 0 h 1657350"/>
                <a:gd name="connsiteX4" fmla="*/ 1663065 w 1657350"/>
                <a:gd name="connsiteY4" fmla="*/ 831533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1663065" y="831533"/>
                  </a:moveTo>
                  <a:cubicBezTo>
                    <a:pt x="1663065" y="1290775"/>
                    <a:pt x="1290775" y="1663065"/>
                    <a:pt x="831533" y="1663065"/>
                  </a:cubicBezTo>
                  <a:cubicBezTo>
                    <a:pt x="372290" y="1663065"/>
                    <a:pt x="0" y="1290775"/>
                    <a:pt x="0" y="831533"/>
                  </a:cubicBezTo>
                  <a:cubicBezTo>
                    <a:pt x="0" y="372290"/>
                    <a:pt x="372290" y="0"/>
                    <a:pt x="831533" y="0"/>
                  </a:cubicBezTo>
                  <a:cubicBezTo>
                    <a:pt x="1290775" y="0"/>
                    <a:pt x="1663065" y="372290"/>
                    <a:pt x="1663065" y="831533"/>
                  </a:cubicBezTo>
                  <a:close/>
                </a:path>
              </a:pathLst>
            </a:custGeom>
            <a:solidFill>
              <a:srgbClr val="FAA9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AD8485-9B02-4706-91DF-9CF273A3517F}"/>
                </a:ext>
              </a:extLst>
            </p:cNvPr>
            <p:cNvSpPr/>
            <p:nvPr/>
          </p:nvSpPr>
          <p:spPr>
            <a:xfrm>
              <a:off x="5660707" y="3044189"/>
              <a:ext cx="1257300" cy="1419225"/>
            </a:xfrm>
            <a:custGeom>
              <a:avLst/>
              <a:gdLst>
                <a:gd name="connsiteX0" fmla="*/ 1014413 w 1257300"/>
                <a:gd name="connsiteY0" fmla="*/ 0 h 1419225"/>
                <a:gd name="connsiteX1" fmla="*/ 773430 w 1257300"/>
                <a:gd name="connsiteY1" fmla="*/ 974407 h 1419225"/>
                <a:gd name="connsiteX2" fmla="*/ 0 w 1257300"/>
                <a:gd name="connsiteY2" fmla="*/ 1303973 h 1419225"/>
                <a:gd name="connsiteX3" fmla="*/ 433388 w 1257300"/>
                <a:gd name="connsiteY3" fmla="*/ 1425893 h 1419225"/>
                <a:gd name="connsiteX4" fmla="*/ 1264920 w 1257300"/>
                <a:gd name="connsiteY4" fmla="*/ 594360 h 1419225"/>
                <a:gd name="connsiteX5" fmla="*/ 1014413 w 1257300"/>
                <a:gd name="connsiteY5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7300" h="1419225">
                  <a:moveTo>
                    <a:pt x="1014413" y="0"/>
                  </a:moveTo>
                  <a:cubicBezTo>
                    <a:pt x="1141095" y="285750"/>
                    <a:pt x="1054418" y="679132"/>
                    <a:pt x="773430" y="974407"/>
                  </a:cubicBezTo>
                  <a:cubicBezTo>
                    <a:pt x="549593" y="1209675"/>
                    <a:pt x="256222" y="1323975"/>
                    <a:pt x="0" y="1303973"/>
                  </a:cubicBezTo>
                  <a:cubicBezTo>
                    <a:pt x="125730" y="1381125"/>
                    <a:pt x="274320" y="1425893"/>
                    <a:pt x="433388" y="1425893"/>
                  </a:cubicBezTo>
                  <a:cubicBezTo>
                    <a:pt x="892493" y="1425893"/>
                    <a:pt x="1264920" y="1053465"/>
                    <a:pt x="1264920" y="594360"/>
                  </a:cubicBezTo>
                  <a:cubicBezTo>
                    <a:pt x="1263968" y="360998"/>
                    <a:pt x="1168718" y="150495"/>
                    <a:pt x="1014413" y="0"/>
                  </a:cubicBezTo>
                  <a:close/>
                </a:path>
              </a:pathLst>
            </a:custGeom>
            <a:solidFill>
              <a:srgbClr val="F793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DBCDA91-5632-46C9-9DED-EF41C6AC8190}"/>
                </a:ext>
              </a:extLst>
            </p:cNvPr>
            <p:cNvSpPr/>
            <p:nvPr/>
          </p:nvSpPr>
          <p:spPr>
            <a:xfrm>
              <a:off x="6091967" y="2386403"/>
              <a:ext cx="733425" cy="495300"/>
            </a:xfrm>
            <a:custGeom>
              <a:avLst/>
              <a:gdLst>
                <a:gd name="connsiteX0" fmla="*/ 2128 w 733425"/>
                <a:gd name="connsiteY0" fmla="*/ 437759 h 495300"/>
                <a:gd name="connsiteX1" fmla="*/ 99282 w 733425"/>
                <a:gd name="connsiteY1" fmla="*/ 138674 h 495300"/>
                <a:gd name="connsiteX2" fmla="*/ 268828 w 733425"/>
                <a:gd name="connsiteY2" fmla="*/ 8181 h 495300"/>
                <a:gd name="connsiteX3" fmla="*/ 305975 w 733425"/>
                <a:gd name="connsiteY3" fmla="*/ 15801 h 495300"/>
                <a:gd name="connsiteX4" fmla="*/ 286925 w 733425"/>
                <a:gd name="connsiteY4" fmla="*/ 65331 h 495300"/>
                <a:gd name="connsiteX5" fmla="*/ 89757 w 733425"/>
                <a:gd name="connsiteY5" fmla="*/ 313934 h 495300"/>
                <a:gd name="connsiteX6" fmla="*/ 347885 w 733425"/>
                <a:gd name="connsiteY6" fmla="*/ 180584 h 495300"/>
                <a:gd name="connsiteX7" fmla="*/ 420275 w 733425"/>
                <a:gd name="connsiteY7" fmla="*/ 179631 h 495300"/>
                <a:gd name="connsiteX8" fmla="*/ 732695 w 733425"/>
                <a:gd name="connsiteY8" fmla="*/ 294884 h 495300"/>
                <a:gd name="connsiteX9" fmla="*/ 735553 w 733425"/>
                <a:gd name="connsiteY9" fmla="*/ 297741 h 495300"/>
                <a:gd name="connsiteX10" fmla="*/ 732695 w 733425"/>
                <a:gd name="connsiteY10" fmla="*/ 301551 h 495300"/>
                <a:gd name="connsiteX11" fmla="*/ 109760 w 733425"/>
                <a:gd name="connsiteY11" fmla="*/ 336794 h 495300"/>
                <a:gd name="connsiteX12" fmla="*/ 78328 w 733425"/>
                <a:gd name="connsiteY12" fmla="*/ 340604 h 495300"/>
                <a:gd name="connsiteX13" fmla="*/ 63087 w 733425"/>
                <a:gd name="connsiteY13" fmla="*/ 444426 h 495300"/>
                <a:gd name="connsiteX14" fmla="*/ 59278 w 733425"/>
                <a:gd name="connsiteY14" fmla="*/ 477764 h 495300"/>
                <a:gd name="connsiteX15" fmla="*/ 25940 w 733425"/>
                <a:gd name="connsiteY15" fmla="*/ 500624 h 495300"/>
                <a:gd name="connsiteX16" fmla="*/ 222 w 733425"/>
                <a:gd name="connsiteY16" fmla="*/ 475859 h 495300"/>
                <a:gd name="connsiteX17" fmla="*/ 2128 w 733425"/>
                <a:gd name="connsiteY17" fmla="*/ 43775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25" h="495300">
                  <a:moveTo>
                    <a:pt x="2128" y="437759"/>
                  </a:moveTo>
                  <a:cubicBezTo>
                    <a:pt x="18320" y="332984"/>
                    <a:pt x="39275" y="229161"/>
                    <a:pt x="99282" y="138674"/>
                  </a:cubicBezTo>
                  <a:cubicBezTo>
                    <a:pt x="141193" y="75809"/>
                    <a:pt x="195485" y="30089"/>
                    <a:pt x="268828" y="8181"/>
                  </a:cubicBezTo>
                  <a:cubicBezTo>
                    <a:pt x="281210" y="4371"/>
                    <a:pt x="300260" y="-11821"/>
                    <a:pt x="305975" y="15801"/>
                  </a:cubicBezTo>
                  <a:cubicBezTo>
                    <a:pt x="309785" y="34851"/>
                    <a:pt x="315500" y="52949"/>
                    <a:pt x="286925" y="65331"/>
                  </a:cubicBezTo>
                  <a:cubicBezTo>
                    <a:pt x="177387" y="111051"/>
                    <a:pt x="125953" y="176774"/>
                    <a:pt x="89757" y="313934"/>
                  </a:cubicBezTo>
                  <a:cubicBezTo>
                    <a:pt x="170720" y="247259"/>
                    <a:pt x="254540" y="203444"/>
                    <a:pt x="347885" y="180584"/>
                  </a:cubicBezTo>
                  <a:cubicBezTo>
                    <a:pt x="371697" y="170106"/>
                    <a:pt x="396462" y="171059"/>
                    <a:pt x="420275" y="179631"/>
                  </a:cubicBezTo>
                  <a:cubicBezTo>
                    <a:pt x="528860" y="207254"/>
                    <a:pt x="626015" y="264404"/>
                    <a:pt x="732695" y="294884"/>
                  </a:cubicBezTo>
                  <a:cubicBezTo>
                    <a:pt x="733648" y="294884"/>
                    <a:pt x="735553" y="296789"/>
                    <a:pt x="735553" y="297741"/>
                  </a:cubicBezTo>
                  <a:cubicBezTo>
                    <a:pt x="735553" y="298694"/>
                    <a:pt x="733648" y="300599"/>
                    <a:pt x="732695" y="301551"/>
                  </a:cubicBezTo>
                  <a:cubicBezTo>
                    <a:pt x="526955" y="356796"/>
                    <a:pt x="320262" y="372036"/>
                    <a:pt x="109760" y="336794"/>
                  </a:cubicBezTo>
                  <a:cubicBezTo>
                    <a:pt x="98330" y="334889"/>
                    <a:pt x="87853" y="331079"/>
                    <a:pt x="78328" y="340604"/>
                  </a:cubicBezTo>
                  <a:cubicBezTo>
                    <a:pt x="73565" y="374894"/>
                    <a:pt x="67850" y="410136"/>
                    <a:pt x="63087" y="444426"/>
                  </a:cubicBezTo>
                  <a:cubicBezTo>
                    <a:pt x="62135" y="455856"/>
                    <a:pt x="59278" y="466334"/>
                    <a:pt x="59278" y="477764"/>
                  </a:cubicBezTo>
                  <a:cubicBezTo>
                    <a:pt x="59278" y="501576"/>
                    <a:pt x="42132" y="500624"/>
                    <a:pt x="25940" y="500624"/>
                  </a:cubicBezTo>
                  <a:cubicBezTo>
                    <a:pt x="8795" y="500624"/>
                    <a:pt x="-1682" y="495861"/>
                    <a:pt x="222" y="475859"/>
                  </a:cubicBezTo>
                  <a:cubicBezTo>
                    <a:pt x="3080" y="463476"/>
                    <a:pt x="2128" y="451094"/>
                    <a:pt x="2128" y="437759"/>
                  </a:cubicBezTo>
                  <a:close/>
                </a:path>
              </a:pathLst>
            </a:custGeom>
            <a:solidFill>
              <a:srgbClr val="57B8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225">
            <a:extLst>
              <a:ext uri="{FF2B5EF4-FFF2-40B4-BE49-F238E27FC236}">
                <a16:creationId xmlns:a16="http://schemas.microsoft.com/office/drawing/2014/main" id="{7F10FBE3-B569-4DEF-908E-60AC37D4CA9B}"/>
              </a:ext>
            </a:extLst>
          </p:cNvPr>
          <p:cNvGrpSpPr/>
          <p:nvPr/>
        </p:nvGrpSpPr>
        <p:grpSpPr>
          <a:xfrm>
            <a:off x="2374005" y="3928184"/>
            <a:ext cx="532332" cy="597185"/>
            <a:chOff x="8270599" y="197160"/>
            <a:chExt cx="1876425" cy="210502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F3CA53-4D74-4DEC-9DBF-36D7F3519A3A}"/>
                </a:ext>
              </a:extLst>
            </p:cNvPr>
            <p:cNvSpPr/>
            <p:nvPr/>
          </p:nvSpPr>
          <p:spPr>
            <a:xfrm>
              <a:off x="8270793" y="1478709"/>
              <a:ext cx="838200" cy="800100"/>
            </a:xfrm>
            <a:custGeom>
              <a:avLst/>
              <a:gdLst>
                <a:gd name="connsiteX0" fmla="*/ 743709 w 838200"/>
                <a:gd name="connsiteY0" fmla="*/ 89099 h 800100"/>
                <a:gd name="connsiteX1" fmla="*/ 482724 w 838200"/>
                <a:gd name="connsiteY1" fmla="*/ 74811 h 800100"/>
                <a:gd name="connsiteX2" fmla="*/ 425574 w 838200"/>
                <a:gd name="connsiteY2" fmla="*/ 65286 h 800100"/>
                <a:gd name="connsiteX3" fmla="*/ 181734 w 838200"/>
                <a:gd name="connsiteY3" fmla="*/ 29091 h 800100"/>
                <a:gd name="connsiteX4" fmla="*/ 1711 w 838200"/>
                <a:gd name="connsiteY4" fmla="*/ 402471 h 800100"/>
                <a:gd name="connsiteX5" fmla="*/ 459864 w 838200"/>
                <a:gd name="connsiteY5" fmla="*/ 800616 h 800100"/>
                <a:gd name="connsiteX6" fmla="*/ 846579 w 838200"/>
                <a:gd name="connsiteY6" fmla="*/ 332939 h 800100"/>
                <a:gd name="connsiteX7" fmla="*/ 743709 w 838200"/>
                <a:gd name="connsiteY7" fmla="*/ 89099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8200" h="800100">
                  <a:moveTo>
                    <a:pt x="743709" y="89099"/>
                  </a:moveTo>
                  <a:cubicBezTo>
                    <a:pt x="609406" y="16709"/>
                    <a:pt x="581784" y="78621"/>
                    <a:pt x="482724" y="74811"/>
                  </a:cubicBezTo>
                  <a:lnTo>
                    <a:pt x="425574" y="65286"/>
                  </a:lnTo>
                  <a:cubicBezTo>
                    <a:pt x="332229" y="36711"/>
                    <a:pt x="336039" y="-42346"/>
                    <a:pt x="181734" y="29091"/>
                  </a:cubicBezTo>
                  <a:cubicBezTo>
                    <a:pt x="43621" y="112911"/>
                    <a:pt x="-10671" y="252929"/>
                    <a:pt x="1711" y="402471"/>
                  </a:cubicBezTo>
                  <a:cubicBezTo>
                    <a:pt x="21714" y="641549"/>
                    <a:pt x="226501" y="819666"/>
                    <a:pt x="459864" y="800616"/>
                  </a:cubicBezTo>
                  <a:cubicBezTo>
                    <a:pt x="693226" y="781566"/>
                    <a:pt x="853246" y="589161"/>
                    <a:pt x="846579" y="332939"/>
                  </a:cubicBezTo>
                  <a:cubicBezTo>
                    <a:pt x="842769" y="193874"/>
                    <a:pt x="808479" y="132914"/>
                    <a:pt x="743709" y="89099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6F1646-67DF-4A61-8DB7-3A4162B5A794}"/>
                </a:ext>
              </a:extLst>
            </p:cNvPr>
            <p:cNvSpPr/>
            <p:nvPr/>
          </p:nvSpPr>
          <p:spPr>
            <a:xfrm>
              <a:off x="8679222" y="1541138"/>
              <a:ext cx="438150" cy="733425"/>
            </a:xfrm>
            <a:custGeom>
              <a:avLst/>
              <a:gdLst>
                <a:gd name="connsiteX0" fmla="*/ 431482 w 438150"/>
                <a:gd name="connsiteY0" fmla="*/ 417195 h 733425"/>
                <a:gd name="connsiteX1" fmla="*/ 140970 w 438150"/>
                <a:gd name="connsiteY1" fmla="*/ 722947 h 733425"/>
                <a:gd name="connsiteX2" fmla="*/ 0 w 438150"/>
                <a:gd name="connsiteY2" fmla="*/ 737235 h 733425"/>
                <a:gd name="connsiteX3" fmla="*/ 261938 w 438150"/>
                <a:gd name="connsiteY3" fmla="*/ 367665 h 733425"/>
                <a:gd name="connsiteX4" fmla="*/ 293370 w 438150"/>
                <a:gd name="connsiteY4" fmla="*/ 134302 h 733425"/>
                <a:gd name="connsiteX5" fmla="*/ 275273 w 438150"/>
                <a:gd name="connsiteY5" fmla="*/ 0 h 733425"/>
                <a:gd name="connsiteX6" fmla="*/ 340995 w 438150"/>
                <a:gd name="connsiteY6" fmla="*/ 30480 h 733425"/>
                <a:gd name="connsiteX7" fmla="*/ 431482 w 438150"/>
                <a:gd name="connsiteY7" fmla="*/ 41719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733425">
                  <a:moveTo>
                    <a:pt x="431482" y="417195"/>
                  </a:moveTo>
                  <a:cubicBezTo>
                    <a:pt x="388620" y="569595"/>
                    <a:pt x="294323" y="675322"/>
                    <a:pt x="140970" y="722947"/>
                  </a:cubicBezTo>
                  <a:cubicBezTo>
                    <a:pt x="95250" y="737235"/>
                    <a:pt x="47625" y="740093"/>
                    <a:pt x="0" y="737235"/>
                  </a:cubicBezTo>
                  <a:cubicBezTo>
                    <a:pt x="145733" y="653415"/>
                    <a:pt x="222885" y="531495"/>
                    <a:pt x="261938" y="367665"/>
                  </a:cubicBezTo>
                  <a:cubicBezTo>
                    <a:pt x="280988" y="287655"/>
                    <a:pt x="292417" y="220980"/>
                    <a:pt x="293370" y="134302"/>
                  </a:cubicBezTo>
                  <a:cubicBezTo>
                    <a:pt x="294323" y="105727"/>
                    <a:pt x="292417" y="80010"/>
                    <a:pt x="275273" y="0"/>
                  </a:cubicBezTo>
                  <a:cubicBezTo>
                    <a:pt x="291465" y="6667"/>
                    <a:pt x="324803" y="23813"/>
                    <a:pt x="340995" y="30480"/>
                  </a:cubicBezTo>
                  <a:cubicBezTo>
                    <a:pt x="408623" y="71438"/>
                    <a:pt x="463867" y="185738"/>
                    <a:pt x="431482" y="417195"/>
                  </a:cubicBezTo>
                  <a:close/>
                </a:path>
              </a:pathLst>
            </a:custGeom>
            <a:solidFill>
              <a:srgbClr val="CD4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6C8090-3647-404F-B7E1-520E7EB9D29E}"/>
                </a:ext>
              </a:extLst>
            </p:cNvPr>
            <p:cNvSpPr/>
            <p:nvPr/>
          </p:nvSpPr>
          <p:spPr>
            <a:xfrm>
              <a:off x="9295101" y="1516109"/>
              <a:ext cx="838200" cy="781050"/>
            </a:xfrm>
            <a:custGeom>
              <a:avLst/>
              <a:gdLst>
                <a:gd name="connsiteX0" fmla="*/ 677615 w 838200"/>
                <a:gd name="connsiteY0" fmla="*/ 13598 h 781050"/>
                <a:gd name="connsiteX1" fmla="*/ 420440 w 838200"/>
                <a:gd name="connsiteY1" fmla="*/ 56461 h 781050"/>
                <a:gd name="connsiteX2" fmla="*/ 362338 w 838200"/>
                <a:gd name="connsiteY2" fmla="*/ 60271 h 781050"/>
                <a:gd name="connsiteX3" fmla="*/ 116593 w 838200"/>
                <a:gd name="connsiteY3" fmla="*/ 78368 h 781050"/>
                <a:gd name="connsiteX4" fmla="*/ 21343 w 838200"/>
                <a:gd name="connsiteY4" fmla="*/ 481276 h 781050"/>
                <a:gd name="connsiteX5" fmla="*/ 554743 w 838200"/>
                <a:gd name="connsiteY5" fmla="*/ 770836 h 781050"/>
                <a:gd name="connsiteX6" fmla="*/ 830968 w 838200"/>
                <a:gd name="connsiteY6" fmla="*/ 230768 h 781050"/>
                <a:gd name="connsiteX7" fmla="*/ 677615 w 838200"/>
                <a:gd name="connsiteY7" fmla="*/ 13598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8200" h="781050">
                  <a:moveTo>
                    <a:pt x="677615" y="13598"/>
                  </a:moveTo>
                  <a:cubicBezTo>
                    <a:pt x="530931" y="-28312"/>
                    <a:pt x="517595" y="38363"/>
                    <a:pt x="420440" y="56461"/>
                  </a:cubicBezTo>
                  <a:lnTo>
                    <a:pt x="362338" y="60271"/>
                  </a:lnTo>
                  <a:cubicBezTo>
                    <a:pt x="264231" y="52651"/>
                    <a:pt x="251848" y="-25454"/>
                    <a:pt x="116593" y="78368"/>
                  </a:cubicBezTo>
                  <a:cubicBezTo>
                    <a:pt x="-565" y="189811"/>
                    <a:pt x="-23425" y="338401"/>
                    <a:pt x="21343" y="481276"/>
                  </a:cubicBezTo>
                  <a:cubicBezTo>
                    <a:pt x="91828" y="709876"/>
                    <a:pt x="330906" y="839416"/>
                    <a:pt x="554743" y="770836"/>
                  </a:cubicBezTo>
                  <a:cubicBezTo>
                    <a:pt x="778581" y="702256"/>
                    <a:pt x="892881" y="479371"/>
                    <a:pt x="830968" y="230768"/>
                  </a:cubicBezTo>
                  <a:cubicBezTo>
                    <a:pt x="796678" y="94561"/>
                    <a:pt x="750006" y="42173"/>
                    <a:pt x="677615" y="13598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D297655-E36D-4AD6-BE39-C786EC52CCEF}"/>
                </a:ext>
              </a:extLst>
            </p:cNvPr>
            <p:cNvSpPr/>
            <p:nvPr/>
          </p:nvSpPr>
          <p:spPr>
            <a:xfrm>
              <a:off x="9799362" y="1517325"/>
              <a:ext cx="342900" cy="771525"/>
            </a:xfrm>
            <a:custGeom>
              <a:avLst/>
              <a:gdLst>
                <a:gd name="connsiteX0" fmla="*/ 351472 w 342900"/>
                <a:gd name="connsiteY0" fmla="*/ 373380 h 771525"/>
                <a:gd name="connsiteX1" fmla="*/ 134303 w 342900"/>
                <a:gd name="connsiteY1" fmla="*/ 735330 h 771525"/>
                <a:gd name="connsiteX2" fmla="*/ 0 w 342900"/>
                <a:gd name="connsiteY2" fmla="*/ 780097 h 771525"/>
                <a:gd name="connsiteX3" fmla="*/ 175260 w 342900"/>
                <a:gd name="connsiteY3" fmla="*/ 361950 h 771525"/>
                <a:gd name="connsiteX4" fmla="*/ 155258 w 342900"/>
                <a:gd name="connsiteY4" fmla="*/ 126682 h 771525"/>
                <a:gd name="connsiteX5" fmla="*/ 108585 w 342900"/>
                <a:gd name="connsiteY5" fmla="*/ 0 h 771525"/>
                <a:gd name="connsiteX6" fmla="*/ 179070 w 342900"/>
                <a:gd name="connsiteY6" fmla="*/ 15240 h 771525"/>
                <a:gd name="connsiteX7" fmla="*/ 351472 w 342900"/>
                <a:gd name="connsiteY7" fmla="*/ 37338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00" h="771525">
                  <a:moveTo>
                    <a:pt x="351472" y="373380"/>
                  </a:moveTo>
                  <a:cubicBezTo>
                    <a:pt x="341947" y="531495"/>
                    <a:pt x="274320" y="655320"/>
                    <a:pt x="134303" y="735330"/>
                  </a:cubicBezTo>
                  <a:cubicBezTo>
                    <a:pt x="92392" y="759143"/>
                    <a:pt x="46672" y="772477"/>
                    <a:pt x="0" y="780097"/>
                  </a:cubicBezTo>
                  <a:cubicBezTo>
                    <a:pt x="124778" y="666750"/>
                    <a:pt x="173355" y="530543"/>
                    <a:pt x="175260" y="361950"/>
                  </a:cubicBezTo>
                  <a:cubicBezTo>
                    <a:pt x="176213" y="280035"/>
                    <a:pt x="172403" y="211455"/>
                    <a:pt x="155258" y="126682"/>
                  </a:cubicBezTo>
                  <a:cubicBezTo>
                    <a:pt x="149542" y="99060"/>
                    <a:pt x="141922" y="74295"/>
                    <a:pt x="108585" y="0"/>
                  </a:cubicBezTo>
                  <a:cubicBezTo>
                    <a:pt x="125730" y="3810"/>
                    <a:pt x="162878" y="12382"/>
                    <a:pt x="179070" y="15240"/>
                  </a:cubicBezTo>
                  <a:cubicBezTo>
                    <a:pt x="254317" y="40957"/>
                    <a:pt x="332422" y="140017"/>
                    <a:pt x="351472" y="373380"/>
                  </a:cubicBezTo>
                  <a:close/>
                </a:path>
              </a:pathLst>
            </a:custGeom>
            <a:solidFill>
              <a:srgbClr val="CD4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753759-33C2-4A3F-B110-4D02B0D8265D}"/>
                </a:ext>
              </a:extLst>
            </p:cNvPr>
            <p:cNvSpPr/>
            <p:nvPr/>
          </p:nvSpPr>
          <p:spPr>
            <a:xfrm>
              <a:off x="8915997" y="1038449"/>
              <a:ext cx="619125" cy="590550"/>
            </a:xfrm>
            <a:custGeom>
              <a:avLst/>
              <a:gdLst>
                <a:gd name="connsiteX0" fmla="*/ 569039 w 619125"/>
                <a:gd name="connsiteY0" fmla="*/ 109306 h 590550"/>
                <a:gd name="connsiteX1" fmla="*/ 381397 w 619125"/>
                <a:gd name="connsiteY1" fmla="*/ 74063 h 590550"/>
                <a:gd name="connsiteX2" fmla="*/ 340439 w 619125"/>
                <a:gd name="connsiteY2" fmla="*/ 61681 h 590550"/>
                <a:gd name="connsiteX3" fmla="*/ 167084 w 619125"/>
                <a:gd name="connsiteY3" fmla="*/ 12151 h 590550"/>
                <a:gd name="connsiteX4" fmla="*/ 397 w 619125"/>
                <a:gd name="connsiteY4" fmla="*/ 265516 h 590550"/>
                <a:gd name="connsiteX5" fmla="*/ 294719 w 619125"/>
                <a:gd name="connsiteY5" fmla="*/ 597938 h 590550"/>
                <a:gd name="connsiteX6" fmla="*/ 620474 w 619125"/>
                <a:gd name="connsiteY6" fmla="*/ 295996 h 590550"/>
                <a:gd name="connsiteX7" fmla="*/ 569039 w 619125"/>
                <a:gd name="connsiteY7" fmla="*/ 10930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590550">
                  <a:moveTo>
                    <a:pt x="569039" y="109306"/>
                  </a:moveTo>
                  <a:cubicBezTo>
                    <a:pt x="478552" y="43583"/>
                    <a:pt x="451882" y="86446"/>
                    <a:pt x="381397" y="74063"/>
                  </a:cubicBezTo>
                  <a:lnTo>
                    <a:pt x="340439" y="61681"/>
                  </a:lnTo>
                  <a:cubicBezTo>
                    <a:pt x="274717" y="32153"/>
                    <a:pt x="285194" y="-24997"/>
                    <a:pt x="167084" y="12151"/>
                  </a:cubicBezTo>
                  <a:cubicBezTo>
                    <a:pt x="58499" y="59776"/>
                    <a:pt x="6112" y="155978"/>
                    <a:pt x="397" y="265516"/>
                  </a:cubicBezTo>
                  <a:cubicBezTo>
                    <a:pt x="-8176" y="440776"/>
                    <a:pt x="123269" y="589366"/>
                    <a:pt x="294719" y="597938"/>
                  </a:cubicBezTo>
                  <a:cubicBezTo>
                    <a:pt x="466169" y="606511"/>
                    <a:pt x="600472" y="481733"/>
                    <a:pt x="620474" y="295996"/>
                  </a:cubicBezTo>
                  <a:cubicBezTo>
                    <a:pt x="630952" y="195031"/>
                    <a:pt x="611902" y="147406"/>
                    <a:pt x="569039" y="109306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BE9F167-7FCA-4EEE-8A39-B9A09A1D2DEA}"/>
                </a:ext>
              </a:extLst>
            </p:cNvPr>
            <p:cNvSpPr/>
            <p:nvPr/>
          </p:nvSpPr>
          <p:spPr>
            <a:xfrm>
              <a:off x="9173569" y="1122037"/>
              <a:ext cx="361950" cy="514350"/>
            </a:xfrm>
            <a:custGeom>
              <a:avLst/>
              <a:gdLst>
                <a:gd name="connsiteX0" fmla="*/ 343852 w 361950"/>
                <a:gd name="connsiteY0" fmla="*/ 318135 h 514350"/>
                <a:gd name="connsiteX1" fmla="*/ 103822 w 361950"/>
                <a:gd name="connsiteY1" fmla="*/ 512445 h 514350"/>
                <a:gd name="connsiteX2" fmla="*/ 0 w 361950"/>
                <a:gd name="connsiteY2" fmla="*/ 509588 h 514350"/>
                <a:gd name="connsiteX3" fmla="*/ 225742 w 361950"/>
                <a:gd name="connsiteY3" fmla="*/ 265748 h 514350"/>
                <a:gd name="connsiteX4" fmla="*/ 271463 w 361950"/>
                <a:gd name="connsiteY4" fmla="*/ 99060 h 514350"/>
                <a:gd name="connsiteX5" fmla="*/ 271463 w 361950"/>
                <a:gd name="connsiteY5" fmla="*/ 0 h 514350"/>
                <a:gd name="connsiteX6" fmla="*/ 316230 w 361950"/>
                <a:gd name="connsiteY6" fmla="*/ 28575 h 514350"/>
                <a:gd name="connsiteX7" fmla="*/ 343852 w 361950"/>
                <a:gd name="connsiteY7" fmla="*/ 31813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950" h="514350">
                  <a:moveTo>
                    <a:pt x="343852" y="318135"/>
                  </a:moveTo>
                  <a:cubicBezTo>
                    <a:pt x="298132" y="424815"/>
                    <a:pt x="220027" y="492443"/>
                    <a:pt x="103822" y="512445"/>
                  </a:cubicBezTo>
                  <a:cubicBezTo>
                    <a:pt x="69532" y="518160"/>
                    <a:pt x="34290" y="516255"/>
                    <a:pt x="0" y="509588"/>
                  </a:cubicBezTo>
                  <a:cubicBezTo>
                    <a:pt x="114300" y="462915"/>
                    <a:pt x="181927" y="381000"/>
                    <a:pt x="225742" y="265748"/>
                  </a:cubicBezTo>
                  <a:cubicBezTo>
                    <a:pt x="246697" y="209550"/>
                    <a:pt x="261938" y="161925"/>
                    <a:pt x="271463" y="99060"/>
                  </a:cubicBezTo>
                  <a:cubicBezTo>
                    <a:pt x="274320" y="78105"/>
                    <a:pt x="275272" y="60008"/>
                    <a:pt x="271463" y="0"/>
                  </a:cubicBezTo>
                  <a:cubicBezTo>
                    <a:pt x="281940" y="6668"/>
                    <a:pt x="305753" y="21908"/>
                    <a:pt x="316230" y="28575"/>
                  </a:cubicBezTo>
                  <a:cubicBezTo>
                    <a:pt x="360045" y="65723"/>
                    <a:pt x="389572" y="153352"/>
                    <a:pt x="343852" y="318135"/>
                  </a:cubicBezTo>
                  <a:close/>
                </a:path>
              </a:pathLst>
            </a:custGeom>
            <a:solidFill>
              <a:srgbClr val="CD4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DFBF8E4-E2FD-463C-88DB-444A5266A6C1}"/>
                </a:ext>
              </a:extLst>
            </p:cNvPr>
            <p:cNvSpPr/>
            <p:nvPr/>
          </p:nvSpPr>
          <p:spPr>
            <a:xfrm>
              <a:off x="8721948" y="197122"/>
              <a:ext cx="1000125" cy="1438275"/>
            </a:xfrm>
            <a:custGeom>
              <a:avLst/>
              <a:gdLst>
                <a:gd name="connsiteX0" fmla="*/ 954541 w 1000125"/>
                <a:gd name="connsiteY0" fmla="*/ 1300200 h 1438275"/>
                <a:gd name="connsiteX1" fmla="*/ 764994 w 1000125"/>
                <a:gd name="connsiteY1" fmla="*/ 640118 h 1438275"/>
                <a:gd name="connsiteX2" fmla="*/ 686889 w 1000125"/>
                <a:gd name="connsiteY2" fmla="*/ 551535 h 1438275"/>
                <a:gd name="connsiteX3" fmla="*/ 558301 w 1000125"/>
                <a:gd name="connsiteY3" fmla="*/ 434378 h 1438275"/>
                <a:gd name="connsiteX4" fmla="*/ 477339 w 1000125"/>
                <a:gd name="connsiteY4" fmla="*/ 410565 h 1438275"/>
                <a:gd name="connsiteX5" fmla="*/ 533536 w 1000125"/>
                <a:gd name="connsiteY5" fmla="*/ 521055 h 1438275"/>
                <a:gd name="connsiteX6" fmla="*/ 596401 w 1000125"/>
                <a:gd name="connsiteY6" fmla="*/ 820140 h 1438275"/>
                <a:gd name="connsiteX7" fmla="*/ 596401 w 1000125"/>
                <a:gd name="connsiteY7" fmla="*/ 935393 h 1438275"/>
                <a:gd name="connsiteX8" fmla="*/ 567826 w 1000125"/>
                <a:gd name="connsiteY8" fmla="*/ 968730 h 1438275"/>
                <a:gd name="connsiteX9" fmla="*/ 545919 w 1000125"/>
                <a:gd name="connsiteY9" fmla="*/ 931583 h 1438275"/>
                <a:gd name="connsiteX10" fmla="*/ 547824 w 1000125"/>
                <a:gd name="connsiteY10" fmla="*/ 880148 h 1438275"/>
                <a:gd name="connsiteX11" fmla="*/ 488769 w 1000125"/>
                <a:gd name="connsiteY11" fmla="*/ 556298 h 1438275"/>
                <a:gd name="connsiteX12" fmla="*/ 437334 w 1000125"/>
                <a:gd name="connsiteY12" fmla="*/ 452475 h 1438275"/>
                <a:gd name="connsiteX13" fmla="*/ 345894 w 1000125"/>
                <a:gd name="connsiteY13" fmla="*/ 512483 h 1438275"/>
                <a:gd name="connsiteX14" fmla="*/ 136344 w 1000125"/>
                <a:gd name="connsiteY14" fmla="*/ 816330 h 1438275"/>
                <a:gd name="connsiteX15" fmla="*/ 76336 w 1000125"/>
                <a:gd name="connsiteY15" fmla="*/ 1021118 h 1438275"/>
                <a:gd name="connsiteX16" fmla="*/ 58239 w 1000125"/>
                <a:gd name="connsiteY16" fmla="*/ 1309725 h 1438275"/>
                <a:gd name="connsiteX17" fmla="*/ 29664 w 1000125"/>
                <a:gd name="connsiteY17" fmla="*/ 1443075 h 1438275"/>
                <a:gd name="connsiteX18" fmla="*/ 1089 w 1000125"/>
                <a:gd name="connsiteY18" fmla="*/ 1345920 h 1438275"/>
                <a:gd name="connsiteX19" fmla="*/ 9661 w 1000125"/>
                <a:gd name="connsiteY19" fmla="*/ 1103985 h 1438275"/>
                <a:gd name="connsiteX20" fmla="*/ 43951 w 1000125"/>
                <a:gd name="connsiteY20" fmla="*/ 905865 h 1438275"/>
                <a:gd name="connsiteX21" fmla="*/ 303031 w 1000125"/>
                <a:gd name="connsiteY21" fmla="*/ 471525 h 1438275"/>
                <a:gd name="connsiteX22" fmla="*/ 419236 w 1000125"/>
                <a:gd name="connsiteY22" fmla="*/ 368655 h 1438275"/>
                <a:gd name="connsiteX23" fmla="*/ 458289 w 1000125"/>
                <a:gd name="connsiteY23" fmla="*/ 334365 h 1438275"/>
                <a:gd name="connsiteX24" fmla="*/ 475434 w 1000125"/>
                <a:gd name="connsiteY24" fmla="*/ 36233 h 1438275"/>
                <a:gd name="connsiteX25" fmla="*/ 510676 w 1000125"/>
                <a:gd name="connsiteY25" fmla="*/ 38 h 1438275"/>
                <a:gd name="connsiteX26" fmla="*/ 544014 w 1000125"/>
                <a:gd name="connsiteY26" fmla="*/ 42900 h 1438275"/>
                <a:gd name="connsiteX27" fmla="*/ 530679 w 1000125"/>
                <a:gd name="connsiteY27" fmla="*/ 286740 h 1438275"/>
                <a:gd name="connsiteX28" fmla="*/ 589734 w 1000125"/>
                <a:gd name="connsiteY28" fmla="*/ 383895 h 1438275"/>
                <a:gd name="connsiteX29" fmla="*/ 750706 w 1000125"/>
                <a:gd name="connsiteY29" fmla="*/ 536295 h 1438275"/>
                <a:gd name="connsiteX30" fmla="*/ 789759 w 1000125"/>
                <a:gd name="connsiteY30" fmla="*/ 584873 h 1438275"/>
                <a:gd name="connsiteX31" fmla="*/ 891676 w 1000125"/>
                <a:gd name="connsiteY31" fmla="*/ 777278 h 1438275"/>
                <a:gd name="connsiteX32" fmla="*/ 993594 w 1000125"/>
                <a:gd name="connsiteY32" fmla="*/ 1185900 h 1438275"/>
                <a:gd name="connsiteX33" fmla="*/ 1001214 w 1000125"/>
                <a:gd name="connsiteY33" fmla="*/ 1403070 h 1438275"/>
                <a:gd name="connsiteX34" fmla="*/ 972639 w 1000125"/>
                <a:gd name="connsiteY34" fmla="*/ 1440218 h 1438275"/>
                <a:gd name="connsiteX35" fmla="*/ 956446 w 1000125"/>
                <a:gd name="connsiteY35" fmla="*/ 1394498 h 1438275"/>
                <a:gd name="connsiteX36" fmla="*/ 954541 w 1000125"/>
                <a:gd name="connsiteY36" fmla="*/ 1300200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00125" h="1438275">
                  <a:moveTo>
                    <a:pt x="954541" y="1300200"/>
                  </a:moveTo>
                  <a:cubicBezTo>
                    <a:pt x="952636" y="1052550"/>
                    <a:pt x="903106" y="853478"/>
                    <a:pt x="764994" y="640118"/>
                  </a:cubicBezTo>
                  <a:cubicBezTo>
                    <a:pt x="733561" y="604875"/>
                    <a:pt x="709749" y="572490"/>
                    <a:pt x="686889" y="551535"/>
                  </a:cubicBezTo>
                  <a:cubicBezTo>
                    <a:pt x="644026" y="512483"/>
                    <a:pt x="606879" y="466763"/>
                    <a:pt x="558301" y="434378"/>
                  </a:cubicBezTo>
                  <a:cubicBezTo>
                    <a:pt x="526869" y="408660"/>
                    <a:pt x="506866" y="390563"/>
                    <a:pt x="477339" y="410565"/>
                  </a:cubicBezTo>
                  <a:cubicBezTo>
                    <a:pt x="501151" y="444855"/>
                    <a:pt x="513534" y="484860"/>
                    <a:pt x="533536" y="521055"/>
                  </a:cubicBezTo>
                  <a:cubicBezTo>
                    <a:pt x="573541" y="616305"/>
                    <a:pt x="590686" y="714413"/>
                    <a:pt x="596401" y="820140"/>
                  </a:cubicBezTo>
                  <a:cubicBezTo>
                    <a:pt x="598306" y="871575"/>
                    <a:pt x="604021" y="897293"/>
                    <a:pt x="596401" y="935393"/>
                  </a:cubicBezTo>
                  <a:cubicBezTo>
                    <a:pt x="593544" y="952538"/>
                    <a:pt x="592591" y="973493"/>
                    <a:pt x="567826" y="968730"/>
                  </a:cubicBezTo>
                  <a:cubicBezTo>
                    <a:pt x="549729" y="965873"/>
                    <a:pt x="545919" y="947775"/>
                    <a:pt x="545919" y="931583"/>
                  </a:cubicBezTo>
                  <a:cubicBezTo>
                    <a:pt x="545919" y="914438"/>
                    <a:pt x="545919" y="897293"/>
                    <a:pt x="547824" y="880148"/>
                  </a:cubicBezTo>
                  <a:cubicBezTo>
                    <a:pt x="542109" y="769658"/>
                    <a:pt x="527821" y="661073"/>
                    <a:pt x="488769" y="556298"/>
                  </a:cubicBezTo>
                  <a:cubicBezTo>
                    <a:pt x="474481" y="520103"/>
                    <a:pt x="456384" y="485813"/>
                    <a:pt x="437334" y="452475"/>
                  </a:cubicBezTo>
                  <a:cubicBezTo>
                    <a:pt x="421141" y="431520"/>
                    <a:pt x="359229" y="500100"/>
                    <a:pt x="345894" y="512483"/>
                  </a:cubicBezTo>
                  <a:cubicBezTo>
                    <a:pt x="263026" y="600113"/>
                    <a:pt x="189684" y="705840"/>
                    <a:pt x="136344" y="816330"/>
                  </a:cubicBezTo>
                  <a:cubicBezTo>
                    <a:pt x="107769" y="883005"/>
                    <a:pt x="89671" y="949680"/>
                    <a:pt x="76336" y="1021118"/>
                  </a:cubicBezTo>
                  <a:cubicBezTo>
                    <a:pt x="61096" y="1095413"/>
                    <a:pt x="62049" y="1269720"/>
                    <a:pt x="58239" y="1309725"/>
                  </a:cubicBezTo>
                  <a:cubicBezTo>
                    <a:pt x="51571" y="1352588"/>
                    <a:pt x="66811" y="1437360"/>
                    <a:pt x="29664" y="1443075"/>
                  </a:cubicBezTo>
                  <a:cubicBezTo>
                    <a:pt x="-6531" y="1444028"/>
                    <a:pt x="136" y="1383068"/>
                    <a:pt x="1089" y="1345920"/>
                  </a:cubicBezTo>
                  <a:cubicBezTo>
                    <a:pt x="2041" y="1313535"/>
                    <a:pt x="-2721" y="1153515"/>
                    <a:pt x="9661" y="1103985"/>
                  </a:cubicBezTo>
                  <a:cubicBezTo>
                    <a:pt x="15376" y="1044930"/>
                    <a:pt x="26806" y="962063"/>
                    <a:pt x="43951" y="905865"/>
                  </a:cubicBezTo>
                  <a:cubicBezTo>
                    <a:pt x="99196" y="742035"/>
                    <a:pt x="186826" y="599160"/>
                    <a:pt x="303031" y="471525"/>
                  </a:cubicBezTo>
                  <a:cubicBezTo>
                    <a:pt x="336369" y="435330"/>
                    <a:pt x="368754" y="406755"/>
                    <a:pt x="419236" y="368655"/>
                  </a:cubicBezTo>
                  <a:cubicBezTo>
                    <a:pt x="433524" y="358178"/>
                    <a:pt x="448764" y="350558"/>
                    <a:pt x="458289" y="334365"/>
                  </a:cubicBezTo>
                  <a:cubicBezTo>
                    <a:pt x="457336" y="284835"/>
                    <a:pt x="472576" y="50520"/>
                    <a:pt x="475434" y="36233"/>
                  </a:cubicBezTo>
                  <a:cubicBezTo>
                    <a:pt x="478291" y="16230"/>
                    <a:pt x="486864" y="-915"/>
                    <a:pt x="510676" y="38"/>
                  </a:cubicBezTo>
                  <a:cubicBezTo>
                    <a:pt x="536394" y="990"/>
                    <a:pt x="544966" y="19088"/>
                    <a:pt x="544014" y="42900"/>
                  </a:cubicBezTo>
                  <a:cubicBezTo>
                    <a:pt x="541156" y="108623"/>
                    <a:pt x="530679" y="271500"/>
                    <a:pt x="530679" y="286740"/>
                  </a:cubicBezTo>
                  <a:cubicBezTo>
                    <a:pt x="523059" y="335318"/>
                    <a:pt x="554491" y="361035"/>
                    <a:pt x="589734" y="383895"/>
                  </a:cubicBezTo>
                  <a:cubicBezTo>
                    <a:pt x="650694" y="426758"/>
                    <a:pt x="704034" y="478193"/>
                    <a:pt x="750706" y="536295"/>
                  </a:cubicBezTo>
                  <a:cubicBezTo>
                    <a:pt x="760231" y="548678"/>
                    <a:pt x="776424" y="562965"/>
                    <a:pt x="789759" y="584873"/>
                  </a:cubicBezTo>
                  <a:cubicBezTo>
                    <a:pt x="827859" y="652500"/>
                    <a:pt x="859291" y="706793"/>
                    <a:pt x="891676" y="777278"/>
                  </a:cubicBezTo>
                  <a:cubicBezTo>
                    <a:pt x="951684" y="906818"/>
                    <a:pt x="982164" y="1043978"/>
                    <a:pt x="993594" y="1185900"/>
                  </a:cubicBezTo>
                  <a:cubicBezTo>
                    <a:pt x="994546" y="1200188"/>
                    <a:pt x="1001214" y="1371638"/>
                    <a:pt x="1001214" y="1403070"/>
                  </a:cubicBezTo>
                  <a:cubicBezTo>
                    <a:pt x="1001214" y="1418310"/>
                    <a:pt x="994546" y="1449743"/>
                    <a:pt x="972639" y="1440218"/>
                  </a:cubicBezTo>
                  <a:cubicBezTo>
                    <a:pt x="948826" y="1436408"/>
                    <a:pt x="953589" y="1413548"/>
                    <a:pt x="956446" y="1394498"/>
                  </a:cubicBezTo>
                  <a:cubicBezTo>
                    <a:pt x="954541" y="1360208"/>
                    <a:pt x="954541" y="1331633"/>
                    <a:pt x="954541" y="1300200"/>
                  </a:cubicBezTo>
                  <a:close/>
                </a:path>
              </a:pathLst>
            </a:custGeom>
            <a:solidFill>
              <a:srgbClr val="44B5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Chevron 2">
            <a:extLst>
              <a:ext uri="{FF2B5EF4-FFF2-40B4-BE49-F238E27FC236}">
                <a16:creationId xmlns:a16="http://schemas.microsoft.com/office/drawing/2014/main" id="{CF8CA126-31F4-4664-945F-ABF5D04E9E9D}"/>
              </a:ext>
            </a:extLst>
          </p:cNvPr>
          <p:cNvSpPr/>
          <p:nvPr/>
        </p:nvSpPr>
        <p:spPr>
          <a:xfrm rot="5400000">
            <a:off x="4088455" y="1891867"/>
            <a:ext cx="324987" cy="320884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Chevron 2">
            <a:extLst>
              <a:ext uri="{FF2B5EF4-FFF2-40B4-BE49-F238E27FC236}">
                <a16:creationId xmlns:a16="http://schemas.microsoft.com/office/drawing/2014/main" id="{ED906611-B0F1-4ABF-BDE6-5E49D1C9D120}"/>
              </a:ext>
            </a:extLst>
          </p:cNvPr>
          <p:cNvSpPr/>
          <p:nvPr/>
        </p:nvSpPr>
        <p:spPr>
          <a:xfrm rot="5400000">
            <a:off x="4088453" y="4123050"/>
            <a:ext cx="324987" cy="320884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966D38C-A43A-49B6-A338-E17B5ADC83B9}"/>
              </a:ext>
            </a:extLst>
          </p:cNvPr>
          <p:cNvSpPr/>
          <p:nvPr/>
        </p:nvSpPr>
        <p:spPr>
          <a:xfrm>
            <a:off x="4463819" y="1741489"/>
            <a:ext cx="6624736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67" dirty="0">
                <a:solidFill>
                  <a:schemeClr val="accent1"/>
                </a:solidFill>
                <a:latin typeface="Bahnschrift" panose="020B0502040204020203" pitchFamily="34" charset="0"/>
              </a:rPr>
              <a:t>Améliorer la prise en charge des clients.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522B0-712B-4438-AE68-196C68EF522D}"/>
              </a:ext>
            </a:extLst>
          </p:cNvPr>
          <p:cNvSpPr/>
          <p:nvPr/>
        </p:nvSpPr>
        <p:spPr>
          <a:xfrm>
            <a:off x="4411391" y="3782408"/>
            <a:ext cx="7513268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67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Proposer une solution visant à améliorer l’état du service actuel du restaurant.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4B4E22-E7B9-C5F2-390B-5948DF2F64D3}"/>
              </a:ext>
            </a:extLst>
          </p:cNvPr>
          <p:cNvSpPr txBox="1"/>
          <p:nvPr/>
        </p:nvSpPr>
        <p:spPr>
          <a:xfrm>
            <a:off x="11431359" y="6342725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7273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528</Words>
  <Application>Microsoft Office PowerPoint</Application>
  <PresentationFormat>Grand écran</PresentationFormat>
  <Paragraphs>164</Paragraphs>
  <Slides>28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28</vt:i4>
      </vt:variant>
    </vt:vector>
  </HeadingPairs>
  <TitlesOfParts>
    <vt:vector size="43" baseType="lpstr">
      <vt:lpstr>맑은 고딕</vt:lpstr>
      <vt:lpstr>Arial</vt:lpstr>
      <vt:lpstr>Arial Unicode MS</vt:lpstr>
      <vt:lpstr>Bahnschrift</vt:lpstr>
      <vt:lpstr>Bernard MT Condensed</vt:lpstr>
      <vt:lpstr>Calibri</vt:lpstr>
      <vt:lpstr>Candara</vt:lpstr>
      <vt:lpstr>Candara-Bold</vt:lpstr>
      <vt:lpstr>CenturySchoolbook</vt:lpstr>
      <vt:lpstr>Open Sans</vt:lpstr>
      <vt:lpstr>Tahoma</vt:lpstr>
      <vt:lpstr>Times New Roman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DIAGRAMMES DE CLASSE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UltraBook 3.0</cp:lastModifiedBy>
  <cp:revision>149</cp:revision>
  <dcterms:created xsi:type="dcterms:W3CDTF">2020-01-20T05:08:25Z</dcterms:created>
  <dcterms:modified xsi:type="dcterms:W3CDTF">2023-12-21T12:46:36Z</dcterms:modified>
</cp:coreProperties>
</file>